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9" r:id="rId1"/>
  </p:sldMasterIdLst>
  <p:notesMasterIdLst>
    <p:notesMasterId r:id="rId23"/>
  </p:notesMasterIdLst>
  <p:sldIdLst>
    <p:sldId id="257" r:id="rId2"/>
    <p:sldId id="258" r:id="rId3"/>
    <p:sldId id="259" r:id="rId4"/>
    <p:sldId id="276" r:id="rId5"/>
    <p:sldId id="279" r:id="rId6"/>
    <p:sldId id="277" r:id="rId7"/>
    <p:sldId id="275" r:id="rId8"/>
    <p:sldId id="278" r:id="rId9"/>
    <p:sldId id="260" r:id="rId10"/>
    <p:sldId id="261" r:id="rId11"/>
    <p:sldId id="282" r:id="rId12"/>
    <p:sldId id="284" r:id="rId13"/>
    <p:sldId id="262" r:id="rId14"/>
    <p:sldId id="267" r:id="rId15"/>
    <p:sldId id="274" r:id="rId16"/>
    <p:sldId id="268" r:id="rId17"/>
    <p:sldId id="266" r:id="rId18"/>
    <p:sldId id="280" r:id="rId19"/>
    <p:sldId id="273" r:id="rId20"/>
    <p:sldId id="281" r:id="rId21"/>
    <p:sldId id="271" r:id="rId22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50" autoAdjust="0"/>
    <p:restoredTop sz="94660"/>
  </p:normalViewPr>
  <p:slideViewPr>
    <p:cSldViewPr snapToGrid="0">
      <p:cViewPr varScale="1">
        <p:scale>
          <a:sx n="75" d="100"/>
          <a:sy n="75" d="100"/>
        </p:scale>
        <p:origin x="1214" y="43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tx1">
                    <a:lumMod val="95000"/>
                  </a:schemeClr>
                </a:solidFill>
                <a:latin typeface="Algerian" panose="04020705040A02060702" pitchFamily="82" charset="0"/>
                <a:ea typeface="+mn-ea"/>
                <a:cs typeface="+mn-cs"/>
              </a:defRPr>
            </a:pPr>
            <a:r>
              <a:rPr lang="en-IN" sz="2800" b="1" dirty="0">
                <a:solidFill>
                  <a:schemeClr val="tx1">
                    <a:lumMod val="95000"/>
                  </a:schemeClr>
                </a:solidFill>
                <a:latin typeface="Algerian" panose="04020705040A02060702" pitchFamily="82" charset="0"/>
              </a:rPr>
              <a:t>Project Survey</a:t>
            </a:r>
          </a:p>
        </c:rich>
      </c:tx>
      <c:layout>
        <c:manualLayout>
          <c:xMode val="edge"/>
          <c:yMode val="edge"/>
          <c:x val="0.34021496757017039"/>
          <c:y val="1.4156348509236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>
                  <a:lumMod val="95000"/>
                </a:schemeClr>
              </a:solidFill>
              <a:latin typeface="Algerian" panose="04020705040A02060702" pitchFamily="8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Users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Day 1</c:v>
                </c:pt>
                <c:pt idx="1">
                  <c:v>Day 2</c:v>
                </c:pt>
                <c:pt idx="2">
                  <c:v>Day 5</c:v>
                </c:pt>
                <c:pt idx="3">
                  <c:v>Day 10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9</c:v>
                </c:pt>
                <c:pt idx="2">
                  <c:v>13</c:v>
                </c:pt>
                <c:pt idx="3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8D-43A9-B2CC-CBA4DE2095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Providers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Day 1</c:v>
                </c:pt>
                <c:pt idx="1">
                  <c:v>Day 2</c:v>
                </c:pt>
                <c:pt idx="2">
                  <c:v>Day 5</c:v>
                </c:pt>
                <c:pt idx="3">
                  <c:v>Day 10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4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8D-43A9-B2CC-CBA4DE20957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18559232"/>
        <c:axId val="1618557792"/>
      </c:barChart>
      <c:catAx>
        <c:axId val="1618559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8557792"/>
        <c:crosses val="autoZero"/>
        <c:auto val="1"/>
        <c:lblAlgn val="ctr"/>
        <c:lblOffset val="100"/>
        <c:noMultiLvlLbl val="0"/>
      </c:catAx>
      <c:valAx>
        <c:axId val="1618557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8559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0075944444776007"/>
          <c:y val="0.93232469217505842"/>
          <c:w val="0.20778910616967203"/>
          <c:h val="5.35189593157053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B5B716-8097-43FA-B014-194A3B7C8CD5}" type="doc">
      <dgm:prSet loTypeId="urn:microsoft.com/office/officeart/2005/8/layout/vList2" loCatId="list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856BA34-0156-4800-A092-2949D2554632}">
      <dgm:prSet/>
      <dgm:spPr/>
      <dgm:t>
        <a:bodyPr/>
        <a:lstStyle/>
        <a:p>
          <a:r>
            <a:rPr lang="en-US" b="1" i="0" dirty="0"/>
            <a:t>  </a:t>
          </a:r>
          <a:r>
            <a:rPr lang="en-US" b="1" i="0" dirty="0">
              <a:solidFill>
                <a:srgbClr val="FF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Presented by -</a:t>
          </a:r>
          <a:endParaRPr lang="en-US" dirty="0">
            <a:solidFill>
              <a:srgbClr val="FF0000"/>
            </a:solidFill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gm:t>
    </dgm:pt>
    <dgm:pt modelId="{62A4B073-B560-45C6-9397-A6BDA2D34258}" type="parTrans" cxnId="{AA2A6B8F-8C18-4785-ABCD-0B3354E7900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B8D86D2-2D41-4F5E-89C6-6913859AEF3C}" type="sibTrans" cxnId="{AA2A6B8F-8C18-4785-ABCD-0B3354E7900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23EEBEF-9D5D-419E-BE59-C8C20498A4D1}">
      <dgm:prSet/>
      <dgm:spPr/>
      <dgm:t>
        <a:bodyPr/>
        <a:lstStyle/>
        <a:p>
          <a:r>
            <a:rPr lang="en-US" b="1" i="0" dirty="0"/>
            <a:t>  </a:t>
          </a:r>
          <a:r>
            <a:rPr lang="en-US" b="1" i="0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rPr>
            <a:t>Sr. No.      Students Name</a:t>
          </a:r>
          <a:endParaRPr lang="en-US" dirty="0">
            <a:solidFill>
              <a:srgbClr val="002060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7251313B-F7B9-422C-BF98-9536C8BB4FB4}" type="parTrans" cxnId="{153E14F5-DDE1-4ADF-BBA8-534EF3FDD92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73C8B8A-C31A-4A94-BAA1-21FF94F9FA30}" type="sibTrans" cxnId="{153E14F5-DDE1-4ADF-BBA8-534EF3FDD92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81FE70F-CC2A-4921-BB70-D5031A2ED06B}">
      <dgm:prSet custT="1"/>
      <dgm:spPr/>
      <dgm:t>
        <a:bodyPr/>
        <a:lstStyle/>
        <a:p>
          <a:r>
            <a:rPr lang="en-US" sz="2000" b="1" i="0" dirty="0"/>
            <a:t>     1</a:t>
          </a:r>
          <a:r>
            <a:rPr lang="en-US" sz="2000" b="1" dirty="0"/>
            <a:t>.           PREM S. RAHANGDALE </a:t>
          </a:r>
        </a:p>
      </dgm:t>
    </dgm:pt>
    <dgm:pt modelId="{5D77245C-46FC-45C9-BE23-D0678D943777}" type="parTrans" cxnId="{C1661162-A364-4CA1-8AC8-BC8A805A82F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906CFC8-35A8-461B-8266-CCAFFD07C0AB}" type="sibTrans" cxnId="{C1661162-A364-4CA1-8AC8-BC8A805A82F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EBF3D6A-48A7-40CB-B550-C52F7EDB4E59}">
      <dgm:prSet/>
      <dgm:spPr/>
      <dgm:t>
        <a:bodyPr/>
        <a:lstStyle/>
        <a:p>
          <a:r>
            <a:rPr lang="en-US" b="1" dirty="0"/>
            <a:t>     2.               </a:t>
          </a:r>
          <a:endParaRPr lang="en-US" dirty="0"/>
        </a:p>
      </dgm:t>
    </dgm:pt>
    <dgm:pt modelId="{3584E1F8-FB07-4970-BDE5-8B59953D1086}" type="sibTrans" cxnId="{A7A309F3-87CB-4AC4-839E-5F9ABF87C32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E0E0EC6-453D-4C27-A7A7-1C35BA8D9423}" type="parTrans" cxnId="{A7A309F3-87CB-4AC4-839E-5F9ABF87C32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990A4FB-66DB-40D9-94BE-C61D1693BD6F}">
      <dgm:prSet/>
      <dgm:spPr/>
      <dgm:t>
        <a:bodyPr/>
        <a:lstStyle/>
        <a:p>
          <a:r>
            <a:rPr lang="en-US" b="1" dirty="0"/>
            <a:t>     3.                               </a:t>
          </a:r>
          <a:endParaRPr lang="en-IN" dirty="0"/>
        </a:p>
      </dgm:t>
    </dgm:pt>
    <dgm:pt modelId="{5EA4510A-0690-4996-9C17-023FFFCF3086}" type="sibTrans" cxnId="{7C8EE243-9B90-4A58-A74D-EC67C2AEE85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64FB6B46-EBEC-4D05-89AF-9D6FB11FC394}" type="parTrans" cxnId="{7C8EE243-9B90-4A58-A74D-EC67C2AEE85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884AD524-2FEE-4B09-B1AC-45D1D7F75638}">
      <dgm:prSet/>
      <dgm:spPr/>
      <dgm:t>
        <a:bodyPr/>
        <a:lstStyle/>
        <a:p>
          <a:r>
            <a:rPr lang="en-US" b="1" dirty="0"/>
            <a:t>     4.                 </a:t>
          </a:r>
          <a:endParaRPr lang="en-IN" dirty="0"/>
        </a:p>
      </dgm:t>
    </dgm:pt>
    <dgm:pt modelId="{4E44852B-EB81-4198-AC6F-E34857B54B81}" type="sibTrans" cxnId="{7A9D0D91-581F-4B79-A9DF-A88255FA352D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0C780955-6C38-4500-9956-5045D6092EC1}" type="parTrans" cxnId="{7A9D0D91-581F-4B79-A9DF-A88255FA352D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165331AB-AC99-4183-94CD-2BEB756E8133}" type="pres">
      <dgm:prSet presAssocID="{20B5B716-8097-43FA-B014-194A3B7C8CD5}" presName="linear" presStyleCnt="0">
        <dgm:presLayoutVars>
          <dgm:animLvl val="lvl"/>
          <dgm:resizeHandles val="exact"/>
        </dgm:presLayoutVars>
      </dgm:prSet>
      <dgm:spPr/>
    </dgm:pt>
    <dgm:pt modelId="{574D12FC-2336-41D0-B5B4-28F2CB8E5BC0}" type="pres">
      <dgm:prSet presAssocID="{6856BA34-0156-4800-A092-2949D255463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2EC5ED8-E7DF-4A48-B55F-458FC38FD11A}" type="pres">
      <dgm:prSet presAssocID="{BB8D86D2-2D41-4F5E-89C6-6913859AEF3C}" presName="spacer" presStyleCnt="0"/>
      <dgm:spPr/>
    </dgm:pt>
    <dgm:pt modelId="{48CB3B54-03E4-43C7-B62A-8CD032F1F8E2}" type="pres">
      <dgm:prSet presAssocID="{123EEBEF-9D5D-419E-BE59-C8C20498A4D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3D2436D-2E68-45DB-8F98-70E5E46BA0F8}" type="pres">
      <dgm:prSet presAssocID="{D73C8B8A-C31A-4A94-BAA1-21FF94F9FA30}" presName="spacer" presStyleCnt="0"/>
      <dgm:spPr/>
    </dgm:pt>
    <dgm:pt modelId="{588657FA-CD44-4699-9D8E-B4C4B8EA68F8}" type="pres">
      <dgm:prSet presAssocID="{C81FE70F-CC2A-4921-BB70-D5031A2ED06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FB47C02-0D2E-49EF-9AD4-BA25E8F747E5}" type="pres">
      <dgm:prSet presAssocID="{7906CFC8-35A8-461B-8266-CCAFFD07C0AB}" presName="spacer" presStyleCnt="0"/>
      <dgm:spPr/>
    </dgm:pt>
    <dgm:pt modelId="{C7385A49-1866-43D2-ADF7-20A249C619E1}" type="pres">
      <dgm:prSet presAssocID="{1EBF3D6A-48A7-40CB-B550-C52F7EDB4E59}" presName="parentText" presStyleLbl="node1" presStyleIdx="3" presStyleCnt="6" custLinFactNeighborY="5702">
        <dgm:presLayoutVars>
          <dgm:chMax val="0"/>
          <dgm:bulletEnabled val="1"/>
        </dgm:presLayoutVars>
      </dgm:prSet>
      <dgm:spPr/>
    </dgm:pt>
    <dgm:pt modelId="{CFD3682F-925E-43F4-9004-470FB4C7781C}" type="pres">
      <dgm:prSet presAssocID="{3584E1F8-FB07-4970-BDE5-8B59953D1086}" presName="spacer" presStyleCnt="0"/>
      <dgm:spPr/>
    </dgm:pt>
    <dgm:pt modelId="{0B4542E9-ECAB-476E-8323-D6A57AE7E686}" type="pres">
      <dgm:prSet presAssocID="{4990A4FB-66DB-40D9-94BE-C61D1693BD6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079B49C-9F33-4C64-B8C3-07E7EAF479CD}" type="pres">
      <dgm:prSet presAssocID="{5EA4510A-0690-4996-9C17-023FFFCF3086}" presName="spacer" presStyleCnt="0"/>
      <dgm:spPr/>
    </dgm:pt>
    <dgm:pt modelId="{4FB87A6E-E9A2-4BF9-ABA8-46C99F2921CC}" type="pres">
      <dgm:prSet presAssocID="{884AD524-2FEE-4B09-B1AC-45D1D7F75638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ED2DA37-9016-40CD-B544-81781821A5EF}" type="presOf" srcId="{20B5B716-8097-43FA-B014-194A3B7C8CD5}" destId="{165331AB-AC99-4183-94CD-2BEB756E8133}" srcOrd="0" destOrd="0" presId="urn:microsoft.com/office/officeart/2005/8/layout/vList2"/>
    <dgm:cxn modelId="{C1661162-A364-4CA1-8AC8-BC8A805A82F4}" srcId="{20B5B716-8097-43FA-B014-194A3B7C8CD5}" destId="{C81FE70F-CC2A-4921-BB70-D5031A2ED06B}" srcOrd="2" destOrd="0" parTransId="{5D77245C-46FC-45C9-BE23-D0678D943777}" sibTransId="{7906CFC8-35A8-461B-8266-CCAFFD07C0AB}"/>
    <dgm:cxn modelId="{7C8EE243-9B90-4A58-A74D-EC67C2AEE858}" srcId="{20B5B716-8097-43FA-B014-194A3B7C8CD5}" destId="{4990A4FB-66DB-40D9-94BE-C61D1693BD6F}" srcOrd="4" destOrd="0" parTransId="{64FB6B46-EBEC-4D05-89AF-9D6FB11FC394}" sibTransId="{5EA4510A-0690-4996-9C17-023FFFCF3086}"/>
    <dgm:cxn modelId="{3DABF475-F32B-48AF-ACAB-FD645B6F88B4}" type="presOf" srcId="{884AD524-2FEE-4B09-B1AC-45D1D7F75638}" destId="{4FB87A6E-E9A2-4BF9-ABA8-46C99F2921CC}" srcOrd="0" destOrd="0" presId="urn:microsoft.com/office/officeart/2005/8/layout/vList2"/>
    <dgm:cxn modelId="{AA2A6B8F-8C18-4785-ABCD-0B3354E79008}" srcId="{20B5B716-8097-43FA-B014-194A3B7C8CD5}" destId="{6856BA34-0156-4800-A092-2949D2554632}" srcOrd="0" destOrd="0" parTransId="{62A4B073-B560-45C6-9397-A6BDA2D34258}" sibTransId="{BB8D86D2-2D41-4F5E-89C6-6913859AEF3C}"/>
    <dgm:cxn modelId="{7A9D0D91-581F-4B79-A9DF-A88255FA352D}" srcId="{20B5B716-8097-43FA-B014-194A3B7C8CD5}" destId="{884AD524-2FEE-4B09-B1AC-45D1D7F75638}" srcOrd="5" destOrd="0" parTransId="{0C780955-6C38-4500-9956-5045D6092EC1}" sibTransId="{4E44852B-EB81-4198-AC6F-E34857B54B81}"/>
    <dgm:cxn modelId="{AA51C69E-5495-4BD9-842C-9C07A00F7641}" type="presOf" srcId="{C81FE70F-CC2A-4921-BB70-D5031A2ED06B}" destId="{588657FA-CD44-4699-9D8E-B4C4B8EA68F8}" srcOrd="0" destOrd="0" presId="urn:microsoft.com/office/officeart/2005/8/layout/vList2"/>
    <dgm:cxn modelId="{8FCF20A7-9669-4015-8C50-4A40F6322E27}" type="presOf" srcId="{123EEBEF-9D5D-419E-BE59-C8C20498A4D1}" destId="{48CB3B54-03E4-43C7-B62A-8CD032F1F8E2}" srcOrd="0" destOrd="0" presId="urn:microsoft.com/office/officeart/2005/8/layout/vList2"/>
    <dgm:cxn modelId="{9EA0A0AC-1CAF-4A0A-BBB7-705B95159D74}" type="presOf" srcId="{6856BA34-0156-4800-A092-2949D2554632}" destId="{574D12FC-2336-41D0-B5B4-28F2CB8E5BC0}" srcOrd="0" destOrd="0" presId="urn:microsoft.com/office/officeart/2005/8/layout/vList2"/>
    <dgm:cxn modelId="{854FFEC8-47F3-48C3-B6AC-EE3F10FBC2E8}" type="presOf" srcId="{1EBF3D6A-48A7-40CB-B550-C52F7EDB4E59}" destId="{C7385A49-1866-43D2-ADF7-20A249C619E1}" srcOrd="0" destOrd="0" presId="urn:microsoft.com/office/officeart/2005/8/layout/vList2"/>
    <dgm:cxn modelId="{EE262BED-E0C0-4958-9F7F-63550ED98089}" type="presOf" srcId="{4990A4FB-66DB-40D9-94BE-C61D1693BD6F}" destId="{0B4542E9-ECAB-476E-8323-D6A57AE7E686}" srcOrd="0" destOrd="0" presId="urn:microsoft.com/office/officeart/2005/8/layout/vList2"/>
    <dgm:cxn modelId="{A7A309F3-87CB-4AC4-839E-5F9ABF87C326}" srcId="{20B5B716-8097-43FA-B014-194A3B7C8CD5}" destId="{1EBF3D6A-48A7-40CB-B550-C52F7EDB4E59}" srcOrd="3" destOrd="0" parTransId="{7E0E0EC6-453D-4C27-A7A7-1C35BA8D9423}" sibTransId="{3584E1F8-FB07-4970-BDE5-8B59953D1086}"/>
    <dgm:cxn modelId="{153E14F5-DDE1-4ADF-BBA8-534EF3FDD927}" srcId="{20B5B716-8097-43FA-B014-194A3B7C8CD5}" destId="{123EEBEF-9D5D-419E-BE59-C8C20498A4D1}" srcOrd="1" destOrd="0" parTransId="{7251313B-F7B9-422C-BF98-9536C8BB4FB4}" sibTransId="{D73C8B8A-C31A-4A94-BAA1-21FF94F9FA30}"/>
    <dgm:cxn modelId="{5213B2DC-C1FA-494C-AB91-5418AECADB90}" type="presParOf" srcId="{165331AB-AC99-4183-94CD-2BEB756E8133}" destId="{574D12FC-2336-41D0-B5B4-28F2CB8E5BC0}" srcOrd="0" destOrd="0" presId="urn:microsoft.com/office/officeart/2005/8/layout/vList2"/>
    <dgm:cxn modelId="{1C75A738-DA03-4C75-9A64-649C51DD4F04}" type="presParOf" srcId="{165331AB-AC99-4183-94CD-2BEB756E8133}" destId="{F2EC5ED8-E7DF-4A48-B55F-458FC38FD11A}" srcOrd="1" destOrd="0" presId="urn:microsoft.com/office/officeart/2005/8/layout/vList2"/>
    <dgm:cxn modelId="{13AF808A-A5B1-41F4-8102-BCA70F1FDEDC}" type="presParOf" srcId="{165331AB-AC99-4183-94CD-2BEB756E8133}" destId="{48CB3B54-03E4-43C7-B62A-8CD032F1F8E2}" srcOrd="2" destOrd="0" presId="urn:microsoft.com/office/officeart/2005/8/layout/vList2"/>
    <dgm:cxn modelId="{C9F842D2-8CA2-4D47-9458-EA95DF819BB3}" type="presParOf" srcId="{165331AB-AC99-4183-94CD-2BEB756E8133}" destId="{E3D2436D-2E68-45DB-8F98-70E5E46BA0F8}" srcOrd="3" destOrd="0" presId="urn:microsoft.com/office/officeart/2005/8/layout/vList2"/>
    <dgm:cxn modelId="{9D6CD933-DD77-4829-9AA0-70A7A2D96399}" type="presParOf" srcId="{165331AB-AC99-4183-94CD-2BEB756E8133}" destId="{588657FA-CD44-4699-9D8E-B4C4B8EA68F8}" srcOrd="4" destOrd="0" presId="urn:microsoft.com/office/officeart/2005/8/layout/vList2"/>
    <dgm:cxn modelId="{EEA1C48A-7805-4740-BAEB-E398823D488C}" type="presParOf" srcId="{165331AB-AC99-4183-94CD-2BEB756E8133}" destId="{9FB47C02-0D2E-49EF-9AD4-BA25E8F747E5}" srcOrd="5" destOrd="0" presId="urn:microsoft.com/office/officeart/2005/8/layout/vList2"/>
    <dgm:cxn modelId="{79CFF1B9-058C-458B-803A-26119CDCD8B8}" type="presParOf" srcId="{165331AB-AC99-4183-94CD-2BEB756E8133}" destId="{C7385A49-1866-43D2-ADF7-20A249C619E1}" srcOrd="6" destOrd="0" presId="urn:microsoft.com/office/officeart/2005/8/layout/vList2"/>
    <dgm:cxn modelId="{661C219E-DBF0-4D87-8C7B-8A6C63E3FA84}" type="presParOf" srcId="{165331AB-AC99-4183-94CD-2BEB756E8133}" destId="{CFD3682F-925E-43F4-9004-470FB4C7781C}" srcOrd="7" destOrd="0" presId="urn:microsoft.com/office/officeart/2005/8/layout/vList2"/>
    <dgm:cxn modelId="{1C246D97-C6B0-4345-8430-32338C7CDE65}" type="presParOf" srcId="{165331AB-AC99-4183-94CD-2BEB756E8133}" destId="{0B4542E9-ECAB-476E-8323-D6A57AE7E686}" srcOrd="8" destOrd="0" presId="urn:microsoft.com/office/officeart/2005/8/layout/vList2"/>
    <dgm:cxn modelId="{C209E73A-5E77-42A3-AFB7-470DDA889B33}" type="presParOf" srcId="{165331AB-AC99-4183-94CD-2BEB756E8133}" destId="{8079B49C-9F33-4C64-B8C3-07E7EAF479CD}" srcOrd="9" destOrd="0" presId="urn:microsoft.com/office/officeart/2005/8/layout/vList2"/>
    <dgm:cxn modelId="{0B7585A7-4F9F-43C3-8F1C-635DC94B3A55}" type="presParOf" srcId="{165331AB-AC99-4183-94CD-2BEB756E8133}" destId="{4FB87A6E-E9A2-4BF9-ABA8-46C99F2921C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B5B716-8097-43FA-B014-194A3B7C8CD5}" type="doc">
      <dgm:prSet loTypeId="urn:microsoft.com/office/officeart/2005/8/layout/vList2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856BA34-0156-4800-A092-2949D2554632}">
      <dgm:prSet/>
      <dgm:spPr/>
      <dgm:t>
        <a:bodyPr/>
        <a:lstStyle/>
        <a:p>
          <a:pPr algn="ctr"/>
          <a:r>
            <a:rPr lang="en-US" b="1" i="0" dirty="0"/>
            <a:t>  Guided by -</a:t>
          </a:r>
          <a:endParaRPr lang="en-US" dirty="0"/>
        </a:p>
      </dgm:t>
    </dgm:pt>
    <dgm:pt modelId="{62A4B073-B560-45C6-9397-A6BDA2D34258}" type="parTrans" cxnId="{AA2A6B8F-8C18-4785-ABCD-0B3354E79008}">
      <dgm:prSet/>
      <dgm:spPr/>
      <dgm:t>
        <a:bodyPr/>
        <a:lstStyle/>
        <a:p>
          <a:endParaRPr lang="en-US"/>
        </a:p>
      </dgm:t>
    </dgm:pt>
    <dgm:pt modelId="{BB8D86D2-2D41-4F5E-89C6-6913859AEF3C}" type="sibTrans" cxnId="{AA2A6B8F-8C18-4785-ABCD-0B3354E79008}">
      <dgm:prSet/>
      <dgm:spPr/>
      <dgm:t>
        <a:bodyPr/>
        <a:lstStyle/>
        <a:p>
          <a:endParaRPr lang="en-US"/>
        </a:p>
      </dgm:t>
    </dgm:pt>
    <dgm:pt modelId="{C81FE70F-CC2A-4921-BB70-D5031A2ED06B}">
      <dgm:prSet/>
      <dgm:spPr/>
      <dgm:t>
        <a:bodyPr/>
        <a:lstStyle/>
        <a:p>
          <a:r>
            <a:rPr lang="en-US" b="1" i="0" dirty="0"/>
            <a:t>Mr. …………….. Sir</a:t>
          </a:r>
          <a:endParaRPr lang="en-US" dirty="0"/>
        </a:p>
      </dgm:t>
    </dgm:pt>
    <dgm:pt modelId="{5D77245C-46FC-45C9-BE23-D0678D943777}" type="parTrans" cxnId="{C1661162-A364-4CA1-8AC8-BC8A805A82F4}">
      <dgm:prSet/>
      <dgm:spPr/>
      <dgm:t>
        <a:bodyPr/>
        <a:lstStyle/>
        <a:p>
          <a:endParaRPr lang="en-US"/>
        </a:p>
      </dgm:t>
    </dgm:pt>
    <dgm:pt modelId="{7906CFC8-35A8-461B-8266-CCAFFD07C0AB}" type="sibTrans" cxnId="{C1661162-A364-4CA1-8AC8-BC8A805A82F4}">
      <dgm:prSet/>
      <dgm:spPr/>
      <dgm:t>
        <a:bodyPr/>
        <a:lstStyle/>
        <a:p>
          <a:endParaRPr lang="en-US"/>
        </a:p>
      </dgm:t>
    </dgm:pt>
    <dgm:pt modelId="{165331AB-AC99-4183-94CD-2BEB756E8133}" type="pres">
      <dgm:prSet presAssocID="{20B5B716-8097-43FA-B014-194A3B7C8CD5}" presName="linear" presStyleCnt="0">
        <dgm:presLayoutVars>
          <dgm:animLvl val="lvl"/>
          <dgm:resizeHandles val="exact"/>
        </dgm:presLayoutVars>
      </dgm:prSet>
      <dgm:spPr/>
    </dgm:pt>
    <dgm:pt modelId="{574D12FC-2336-41D0-B5B4-28F2CB8E5BC0}" type="pres">
      <dgm:prSet presAssocID="{6856BA34-0156-4800-A092-2949D2554632}" presName="parentText" presStyleLbl="node1" presStyleIdx="0" presStyleCnt="2" custLinFactNeighborX="8851" custLinFactNeighborY="34884">
        <dgm:presLayoutVars>
          <dgm:chMax val="0"/>
          <dgm:bulletEnabled val="1"/>
        </dgm:presLayoutVars>
      </dgm:prSet>
      <dgm:spPr/>
    </dgm:pt>
    <dgm:pt modelId="{F2EC5ED8-E7DF-4A48-B55F-458FC38FD11A}" type="pres">
      <dgm:prSet presAssocID="{BB8D86D2-2D41-4F5E-89C6-6913859AEF3C}" presName="spacer" presStyleCnt="0"/>
      <dgm:spPr/>
    </dgm:pt>
    <dgm:pt modelId="{588657FA-CD44-4699-9D8E-B4C4B8EA68F8}" type="pres">
      <dgm:prSet presAssocID="{C81FE70F-CC2A-4921-BB70-D5031A2ED06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ED2DA37-9016-40CD-B544-81781821A5EF}" type="presOf" srcId="{20B5B716-8097-43FA-B014-194A3B7C8CD5}" destId="{165331AB-AC99-4183-94CD-2BEB756E8133}" srcOrd="0" destOrd="0" presId="urn:microsoft.com/office/officeart/2005/8/layout/vList2"/>
    <dgm:cxn modelId="{C1661162-A364-4CA1-8AC8-BC8A805A82F4}" srcId="{20B5B716-8097-43FA-B014-194A3B7C8CD5}" destId="{C81FE70F-CC2A-4921-BB70-D5031A2ED06B}" srcOrd="1" destOrd="0" parTransId="{5D77245C-46FC-45C9-BE23-D0678D943777}" sibTransId="{7906CFC8-35A8-461B-8266-CCAFFD07C0AB}"/>
    <dgm:cxn modelId="{AA2A6B8F-8C18-4785-ABCD-0B3354E79008}" srcId="{20B5B716-8097-43FA-B014-194A3B7C8CD5}" destId="{6856BA34-0156-4800-A092-2949D2554632}" srcOrd="0" destOrd="0" parTransId="{62A4B073-B560-45C6-9397-A6BDA2D34258}" sibTransId="{BB8D86D2-2D41-4F5E-89C6-6913859AEF3C}"/>
    <dgm:cxn modelId="{AA51C69E-5495-4BD9-842C-9C07A00F7641}" type="presOf" srcId="{C81FE70F-CC2A-4921-BB70-D5031A2ED06B}" destId="{588657FA-CD44-4699-9D8E-B4C4B8EA68F8}" srcOrd="0" destOrd="0" presId="urn:microsoft.com/office/officeart/2005/8/layout/vList2"/>
    <dgm:cxn modelId="{9EA0A0AC-1CAF-4A0A-BBB7-705B95159D74}" type="presOf" srcId="{6856BA34-0156-4800-A092-2949D2554632}" destId="{574D12FC-2336-41D0-B5B4-28F2CB8E5BC0}" srcOrd="0" destOrd="0" presId="urn:microsoft.com/office/officeart/2005/8/layout/vList2"/>
    <dgm:cxn modelId="{5213B2DC-C1FA-494C-AB91-5418AECADB90}" type="presParOf" srcId="{165331AB-AC99-4183-94CD-2BEB756E8133}" destId="{574D12FC-2336-41D0-B5B4-28F2CB8E5BC0}" srcOrd="0" destOrd="0" presId="urn:microsoft.com/office/officeart/2005/8/layout/vList2"/>
    <dgm:cxn modelId="{1C75A738-DA03-4C75-9A64-649C51DD4F04}" type="presParOf" srcId="{165331AB-AC99-4183-94CD-2BEB756E8133}" destId="{F2EC5ED8-E7DF-4A48-B55F-458FC38FD11A}" srcOrd="1" destOrd="0" presId="urn:microsoft.com/office/officeart/2005/8/layout/vList2"/>
    <dgm:cxn modelId="{9D6CD933-DD77-4829-9AA0-70A7A2D96399}" type="presParOf" srcId="{165331AB-AC99-4183-94CD-2BEB756E8133}" destId="{588657FA-CD44-4699-9D8E-B4C4B8EA68F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0F6F28-486F-4501-A85D-9E9B6117B86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0CB938-F95E-4F72-9669-628B8C131C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Abstract</a:t>
          </a:r>
        </a:p>
      </dgm:t>
    </dgm:pt>
    <dgm:pt modelId="{E5FAFD7A-5E09-4A7D-985C-B77F653D2D45}" type="parTrans" cxnId="{43BAC7F6-F18E-45B7-9C65-08F8657E0438}">
      <dgm:prSet/>
      <dgm:spPr/>
      <dgm:t>
        <a:bodyPr/>
        <a:lstStyle/>
        <a:p>
          <a:endParaRPr lang="en-US"/>
        </a:p>
      </dgm:t>
    </dgm:pt>
    <dgm:pt modelId="{5A610925-F891-471F-9F5C-17ACA7992E5D}" type="sibTrans" cxnId="{43BAC7F6-F18E-45B7-9C65-08F8657E0438}">
      <dgm:prSet/>
      <dgm:spPr/>
      <dgm:t>
        <a:bodyPr/>
        <a:lstStyle/>
        <a:p>
          <a:endParaRPr lang="en-US"/>
        </a:p>
      </dgm:t>
    </dgm:pt>
    <dgm:pt modelId="{6364DCE0-81FE-428C-87A1-0714DDF723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 of project</a:t>
          </a:r>
        </a:p>
      </dgm:t>
    </dgm:pt>
    <dgm:pt modelId="{A7D97B3E-4384-4FBF-91D0-B02EEFA527D9}" type="parTrans" cxnId="{594B87D6-65AE-438E-A7F5-82921FADD91F}">
      <dgm:prSet/>
      <dgm:spPr/>
      <dgm:t>
        <a:bodyPr/>
        <a:lstStyle/>
        <a:p>
          <a:endParaRPr lang="en-US"/>
        </a:p>
      </dgm:t>
    </dgm:pt>
    <dgm:pt modelId="{6146F0D2-204A-48A3-B387-7B0D519CAA56}" type="sibTrans" cxnId="{594B87D6-65AE-438E-A7F5-82921FADD91F}">
      <dgm:prSet/>
      <dgm:spPr/>
      <dgm:t>
        <a:bodyPr/>
        <a:lstStyle/>
        <a:p>
          <a:endParaRPr lang="en-US"/>
        </a:p>
      </dgm:t>
    </dgm:pt>
    <dgm:pt modelId="{85C089D6-1F40-4F76-94DF-0ABF919278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 Survey</a:t>
          </a:r>
        </a:p>
      </dgm:t>
    </dgm:pt>
    <dgm:pt modelId="{997600C1-A58B-42FC-9CDB-9BEF126ACE80}" type="parTrans" cxnId="{63C4CC53-329F-40C4-8362-45E7D9743C19}">
      <dgm:prSet/>
      <dgm:spPr/>
      <dgm:t>
        <a:bodyPr/>
        <a:lstStyle/>
        <a:p>
          <a:endParaRPr lang="en-US"/>
        </a:p>
      </dgm:t>
    </dgm:pt>
    <dgm:pt modelId="{91E53998-844F-4429-A2B6-11DA10F85CE6}" type="sibTrans" cxnId="{63C4CC53-329F-40C4-8362-45E7D9743C19}">
      <dgm:prSet/>
      <dgm:spPr/>
      <dgm:t>
        <a:bodyPr/>
        <a:lstStyle/>
        <a:p>
          <a:endParaRPr lang="en-US"/>
        </a:p>
      </dgm:t>
    </dgm:pt>
    <dgm:pt modelId="{26444E5F-1DC6-41B7-B58B-81F66E1A8C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Tools and Technology used</a:t>
          </a:r>
        </a:p>
      </dgm:t>
    </dgm:pt>
    <dgm:pt modelId="{DCCD6B9F-E318-4A55-A265-7382A53AF655}" type="parTrans" cxnId="{2C9643C0-0A3B-491E-8FCA-15EA06A31233}">
      <dgm:prSet/>
      <dgm:spPr/>
      <dgm:t>
        <a:bodyPr/>
        <a:lstStyle/>
        <a:p>
          <a:endParaRPr lang="en-US"/>
        </a:p>
      </dgm:t>
    </dgm:pt>
    <dgm:pt modelId="{0554407B-51CE-4DA1-B9D9-1CAA35F6ED58}" type="sibTrans" cxnId="{2C9643C0-0A3B-491E-8FCA-15EA06A31233}">
      <dgm:prSet/>
      <dgm:spPr/>
      <dgm:t>
        <a:bodyPr/>
        <a:lstStyle/>
        <a:p>
          <a:endParaRPr lang="en-US"/>
        </a:p>
      </dgm:t>
    </dgm:pt>
    <dgm:pt modelId="{3FC2E0BA-7DAF-44A3-8C6E-C0C85D9D44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Project Output</a:t>
          </a:r>
        </a:p>
      </dgm:t>
    </dgm:pt>
    <dgm:pt modelId="{E8726AC6-2BE0-4BFD-9DC2-7B1E1B677743}" type="sibTrans" cxnId="{DFE24029-3392-4191-AF8B-84928B21415B}">
      <dgm:prSet/>
      <dgm:spPr/>
      <dgm:t>
        <a:bodyPr/>
        <a:lstStyle/>
        <a:p>
          <a:endParaRPr lang="en-US"/>
        </a:p>
      </dgm:t>
    </dgm:pt>
    <dgm:pt modelId="{CB93A3C0-DF4F-488D-9B8A-3EE1BEBB2103}" type="parTrans" cxnId="{DFE24029-3392-4191-AF8B-84928B21415B}">
      <dgm:prSet/>
      <dgm:spPr/>
      <dgm:t>
        <a:bodyPr/>
        <a:lstStyle/>
        <a:p>
          <a:endParaRPr lang="en-US"/>
        </a:p>
      </dgm:t>
    </dgm:pt>
    <dgm:pt modelId="{C2D2C126-C1B6-4F37-9211-972D356EEA66}" type="pres">
      <dgm:prSet presAssocID="{790F6F28-486F-4501-A85D-9E9B6117B865}" presName="root" presStyleCnt="0">
        <dgm:presLayoutVars>
          <dgm:dir/>
          <dgm:resizeHandles val="exact"/>
        </dgm:presLayoutVars>
      </dgm:prSet>
      <dgm:spPr/>
    </dgm:pt>
    <dgm:pt modelId="{30235386-AA62-41A0-B929-874661BFB13E}" type="pres">
      <dgm:prSet presAssocID="{410CB938-F95E-4F72-9669-628B8C131C8B}" presName="compNode" presStyleCnt="0"/>
      <dgm:spPr/>
    </dgm:pt>
    <dgm:pt modelId="{21A9BC75-71DB-4F50-B838-BDAD6E4810C4}" type="pres">
      <dgm:prSet presAssocID="{410CB938-F95E-4F72-9669-628B8C131C8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B7F4CB6-034C-46E4-BA87-B75E2C001BFF}" type="pres">
      <dgm:prSet presAssocID="{410CB938-F95E-4F72-9669-628B8C131C8B}" presName="spaceRect" presStyleCnt="0"/>
      <dgm:spPr/>
    </dgm:pt>
    <dgm:pt modelId="{5F7DBA23-51AA-444D-AF20-6DFF0A86EB9D}" type="pres">
      <dgm:prSet presAssocID="{410CB938-F95E-4F72-9669-628B8C131C8B}" presName="textRect" presStyleLbl="revTx" presStyleIdx="0" presStyleCnt="5">
        <dgm:presLayoutVars>
          <dgm:chMax val="1"/>
          <dgm:chPref val="1"/>
        </dgm:presLayoutVars>
      </dgm:prSet>
      <dgm:spPr/>
    </dgm:pt>
    <dgm:pt modelId="{D04048DA-1640-401C-B4F5-996C5C74880B}" type="pres">
      <dgm:prSet presAssocID="{5A610925-F891-471F-9F5C-17ACA7992E5D}" presName="sibTrans" presStyleCnt="0"/>
      <dgm:spPr/>
    </dgm:pt>
    <dgm:pt modelId="{1A4F48FB-C956-432E-9AA4-4F42B9DB417B}" type="pres">
      <dgm:prSet presAssocID="{6364DCE0-81FE-428C-87A1-0714DDF723A8}" presName="compNode" presStyleCnt="0"/>
      <dgm:spPr/>
    </dgm:pt>
    <dgm:pt modelId="{EF9F73E8-09D1-4C5D-B21C-0FD5B3D81788}" type="pres">
      <dgm:prSet presAssocID="{6364DCE0-81FE-428C-87A1-0714DDF723A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F40D2C9D-A5D6-4DE7-98CB-15CB18586360}" type="pres">
      <dgm:prSet presAssocID="{6364DCE0-81FE-428C-87A1-0714DDF723A8}" presName="spaceRect" presStyleCnt="0"/>
      <dgm:spPr/>
    </dgm:pt>
    <dgm:pt modelId="{73603547-02C2-48C6-B9A8-87D5A56BE7C7}" type="pres">
      <dgm:prSet presAssocID="{6364DCE0-81FE-428C-87A1-0714DDF723A8}" presName="textRect" presStyleLbl="revTx" presStyleIdx="1" presStyleCnt="5">
        <dgm:presLayoutVars>
          <dgm:chMax val="1"/>
          <dgm:chPref val="1"/>
        </dgm:presLayoutVars>
      </dgm:prSet>
      <dgm:spPr/>
    </dgm:pt>
    <dgm:pt modelId="{F7346AB3-6555-4AAB-AF18-E18F47947CA2}" type="pres">
      <dgm:prSet presAssocID="{6146F0D2-204A-48A3-B387-7B0D519CAA56}" presName="sibTrans" presStyleCnt="0"/>
      <dgm:spPr/>
    </dgm:pt>
    <dgm:pt modelId="{002D1C58-A364-4CAE-88BC-C5C6DBC1EF9E}" type="pres">
      <dgm:prSet presAssocID="{85C089D6-1F40-4F76-94DF-0ABF91927810}" presName="compNode" presStyleCnt="0"/>
      <dgm:spPr/>
    </dgm:pt>
    <dgm:pt modelId="{9C5C4D02-D392-440E-8A27-2354DE1E6F4E}" type="pres">
      <dgm:prSet presAssocID="{85C089D6-1F40-4F76-94DF-0ABF9192781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D1485F22-9086-48AB-ACEF-3411F40150ED}" type="pres">
      <dgm:prSet presAssocID="{85C089D6-1F40-4F76-94DF-0ABF91927810}" presName="spaceRect" presStyleCnt="0"/>
      <dgm:spPr/>
    </dgm:pt>
    <dgm:pt modelId="{B9986BC8-F342-4308-B57F-68E06674C713}" type="pres">
      <dgm:prSet presAssocID="{85C089D6-1F40-4F76-94DF-0ABF91927810}" presName="textRect" presStyleLbl="revTx" presStyleIdx="2" presStyleCnt="5">
        <dgm:presLayoutVars>
          <dgm:chMax val="1"/>
          <dgm:chPref val="1"/>
        </dgm:presLayoutVars>
      </dgm:prSet>
      <dgm:spPr/>
    </dgm:pt>
    <dgm:pt modelId="{F78A285B-4EBF-40B8-A564-9B17C8074906}" type="pres">
      <dgm:prSet presAssocID="{91E53998-844F-4429-A2B6-11DA10F85CE6}" presName="sibTrans" presStyleCnt="0"/>
      <dgm:spPr/>
    </dgm:pt>
    <dgm:pt modelId="{B0467797-6B74-4800-8E47-07657BB26848}" type="pres">
      <dgm:prSet presAssocID="{26444E5F-1DC6-41B7-B58B-81F66E1A8CB4}" presName="compNode" presStyleCnt="0"/>
      <dgm:spPr/>
    </dgm:pt>
    <dgm:pt modelId="{652B4252-5B1F-4146-BC2A-E895A6E491CA}" type="pres">
      <dgm:prSet presAssocID="{26444E5F-1DC6-41B7-B58B-81F66E1A8CB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D3FF205-4F4C-4794-93DA-DCD304C6F493}" type="pres">
      <dgm:prSet presAssocID="{26444E5F-1DC6-41B7-B58B-81F66E1A8CB4}" presName="spaceRect" presStyleCnt="0"/>
      <dgm:spPr/>
    </dgm:pt>
    <dgm:pt modelId="{E0754FE3-DF7B-4D48-8D2F-66463BAE4EE7}" type="pres">
      <dgm:prSet presAssocID="{26444E5F-1DC6-41B7-B58B-81F66E1A8CB4}" presName="textRect" presStyleLbl="revTx" presStyleIdx="3" presStyleCnt="5">
        <dgm:presLayoutVars>
          <dgm:chMax val="1"/>
          <dgm:chPref val="1"/>
        </dgm:presLayoutVars>
      </dgm:prSet>
      <dgm:spPr/>
    </dgm:pt>
    <dgm:pt modelId="{9735F73A-DA53-4282-BE9E-DB7FDA162837}" type="pres">
      <dgm:prSet presAssocID="{0554407B-51CE-4DA1-B9D9-1CAA35F6ED58}" presName="sibTrans" presStyleCnt="0"/>
      <dgm:spPr/>
    </dgm:pt>
    <dgm:pt modelId="{D736CAEE-68E2-44E1-AD0B-F71A91134A4B}" type="pres">
      <dgm:prSet presAssocID="{3FC2E0BA-7DAF-44A3-8C6E-C0C85D9D449D}" presName="compNode" presStyleCnt="0"/>
      <dgm:spPr/>
    </dgm:pt>
    <dgm:pt modelId="{1D4E2E8E-DAC3-4F01-98B0-E4F7C9FA54E6}" type="pres">
      <dgm:prSet presAssocID="{3FC2E0BA-7DAF-44A3-8C6E-C0C85D9D449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6BE2D55-2FB6-4762-BB29-E76863CD26E9}" type="pres">
      <dgm:prSet presAssocID="{3FC2E0BA-7DAF-44A3-8C6E-C0C85D9D449D}" presName="spaceRect" presStyleCnt="0"/>
      <dgm:spPr/>
    </dgm:pt>
    <dgm:pt modelId="{D9C84035-2EF5-4846-ABB8-B8BD34860B2B}" type="pres">
      <dgm:prSet presAssocID="{3FC2E0BA-7DAF-44A3-8C6E-C0C85D9D449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FE24029-3392-4191-AF8B-84928B21415B}" srcId="{790F6F28-486F-4501-A85D-9E9B6117B865}" destId="{3FC2E0BA-7DAF-44A3-8C6E-C0C85D9D449D}" srcOrd="4" destOrd="0" parTransId="{CB93A3C0-DF4F-488D-9B8A-3EE1BEBB2103}" sibTransId="{E8726AC6-2BE0-4BFD-9DC2-7B1E1B677743}"/>
    <dgm:cxn modelId="{F341E36B-511E-4C9F-9698-CC0F4A648394}" type="presOf" srcId="{26444E5F-1DC6-41B7-B58B-81F66E1A8CB4}" destId="{E0754FE3-DF7B-4D48-8D2F-66463BAE4EE7}" srcOrd="0" destOrd="0" presId="urn:microsoft.com/office/officeart/2018/2/layout/IconLabelList"/>
    <dgm:cxn modelId="{1D9A084E-2BB4-4659-8AA6-02949CB0042F}" type="presOf" srcId="{410CB938-F95E-4F72-9669-628B8C131C8B}" destId="{5F7DBA23-51AA-444D-AF20-6DFF0A86EB9D}" srcOrd="0" destOrd="0" presId="urn:microsoft.com/office/officeart/2018/2/layout/IconLabelList"/>
    <dgm:cxn modelId="{63C4CC53-329F-40C4-8362-45E7D9743C19}" srcId="{790F6F28-486F-4501-A85D-9E9B6117B865}" destId="{85C089D6-1F40-4F76-94DF-0ABF91927810}" srcOrd="2" destOrd="0" parTransId="{997600C1-A58B-42FC-9CDB-9BEF126ACE80}" sibTransId="{91E53998-844F-4429-A2B6-11DA10F85CE6}"/>
    <dgm:cxn modelId="{E8767B86-EF3F-4376-9DF4-4B3B3291800F}" type="presOf" srcId="{85C089D6-1F40-4F76-94DF-0ABF91927810}" destId="{B9986BC8-F342-4308-B57F-68E06674C713}" srcOrd="0" destOrd="0" presId="urn:microsoft.com/office/officeart/2018/2/layout/IconLabelList"/>
    <dgm:cxn modelId="{280729B5-4FD5-4495-81C4-7415D5BAEA50}" type="presOf" srcId="{6364DCE0-81FE-428C-87A1-0714DDF723A8}" destId="{73603547-02C2-48C6-B9A8-87D5A56BE7C7}" srcOrd="0" destOrd="0" presId="urn:microsoft.com/office/officeart/2018/2/layout/IconLabelList"/>
    <dgm:cxn modelId="{2C9643C0-0A3B-491E-8FCA-15EA06A31233}" srcId="{790F6F28-486F-4501-A85D-9E9B6117B865}" destId="{26444E5F-1DC6-41B7-B58B-81F66E1A8CB4}" srcOrd="3" destOrd="0" parTransId="{DCCD6B9F-E318-4A55-A265-7382A53AF655}" sibTransId="{0554407B-51CE-4DA1-B9D9-1CAA35F6ED58}"/>
    <dgm:cxn modelId="{594B87D6-65AE-438E-A7F5-82921FADD91F}" srcId="{790F6F28-486F-4501-A85D-9E9B6117B865}" destId="{6364DCE0-81FE-428C-87A1-0714DDF723A8}" srcOrd="1" destOrd="0" parTransId="{A7D97B3E-4384-4FBF-91D0-B02EEFA527D9}" sibTransId="{6146F0D2-204A-48A3-B387-7B0D519CAA56}"/>
    <dgm:cxn modelId="{9DF871F1-62BF-4F7C-A446-5D39AAE39EC2}" type="presOf" srcId="{3FC2E0BA-7DAF-44A3-8C6E-C0C85D9D449D}" destId="{D9C84035-2EF5-4846-ABB8-B8BD34860B2B}" srcOrd="0" destOrd="0" presId="urn:microsoft.com/office/officeart/2018/2/layout/IconLabelList"/>
    <dgm:cxn modelId="{43BAC7F6-F18E-45B7-9C65-08F8657E0438}" srcId="{790F6F28-486F-4501-A85D-9E9B6117B865}" destId="{410CB938-F95E-4F72-9669-628B8C131C8B}" srcOrd="0" destOrd="0" parTransId="{E5FAFD7A-5E09-4A7D-985C-B77F653D2D45}" sibTransId="{5A610925-F891-471F-9F5C-17ACA7992E5D}"/>
    <dgm:cxn modelId="{6DA7DEFE-9FD7-421F-B60A-1395AA3C8510}" type="presOf" srcId="{790F6F28-486F-4501-A85D-9E9B6117B865}" destId="{C2D2C126-C1B6-4F37-9211-972D356EEA66}" srcOrd="0" destOrd="0" presId="urn:microsoft.com/office/officeart/2018/2/layout/IconLabelList"/>
    <dgm:cxn modelId="{C9EFAB38-5CB8-4BD6-AD95-29BD4BDC0D5C}" type="presParOf" srcId="{C2D2C126-C1B6-4F37-9211-972D356EEA66}" destId="{30235386-AA62-41A0-B929-874661BFB13E}" srcOrd="0" destOrd="0" presId="urn:microsoft.com/office/officeart/2018/2/layout/IconLabelList"/>
    <dgm:cxn modelId="{E47084A3-F7E3-4E1C-B100-C93B663F718F}" type="presParOf" srcId="{30235386-AA62-41A0-B929-874661BFB13E}" destId="{21A9BC75-71DB-4F50-B838-BDAD6E4810C4}" srcOrd="0" destOrd="0" presId="urn:microsoft.com/office/officeart/2018/2/layout/IconLabelList"/>
    <dgm:cxn modelId="{34395EBE-358C-4402-BE82-90008EFC15CD}" type="presParOf" srcId="{30235386-AA62-41A0-B929-874661BFB13E}" destId="{AB7F4CB6-034C-46E4-BA87-B75E2C001BFF}" srcOrd="1" destOrd="0" presId="urn:microsoft.com/office/officeart/2018/2/layout/IconLabelList"/>
    <dgm:cxn modelId="{9B8EB38D-0451-4659-A5DB-7DFA67D78698}" type="presParOf" srcId="{30235386-AA62-41A0-B929-874661BFB13E}" destId="{5F7DBA23-51AA-444D-AF20-6DFF0A86EB9D}" srcOrd="2" destOrd="0" presId="urn:microsoft.com/office/officeart/2018/2/layout/IconLabelList"/>
    <dgm:cxn modelId="{9A824B2D-0FDE-4DA3-9B92-7784AC698D59}" type="presParOf" srcId="{C2D2C126-C1B6-4F37-9211-972D356EEA66}" destId="{D04048DA-1640-401C-B4F5-996C5C74880B}" srcOrd="1" destOrd="0" presId="urn:microsoft.com/office/officeart/2018/2/layout/IconLabelList"/>
    <dgm:cxn modelId="{D6B45151-4E74-4665-8206-11E7B6356264}" type="presParOf" srcId="{C2D2C126-C1B6-4F37-9211-972D356EEA66}" destId="{1A4F48FB-C956-432E-9AA4-4F42B9DB417B}" srcOrd="2" destOrd="0" presId="urn:microsoft.com/office/officeart/2018/2/layout/IconLabelList"/>
    <dgm:cxn modelId="{2C06BF12-E823-4C60-9390-9DE0A7900C97}" type="presParOf" srcId="{1A4F48FB-C956-432E-9AA4-4F42B9DB417B}" destId="{EF9F73E8-09D1-4C5D-B21C-0FD5B3D81788}" srcOrd="0" destOrd="0" presId="urn:microsoft.com/office/officeart/2018/2/layout/IconLabelList"/>
    <dgm:cxn modelId="{BE7FB7FC-15B7-46DA-963C-2E2C6FB182D0}" type="presParOf" srcId="{1A4F48FB-C956-432E-9AA4-4F42B9DB417B}" destId="{F40D2C9D-A5D6-4DE7-98CB-15CB18586360}" srcOrd="1" destOrd="0" presId="urn:microsoft.com/office/officeart/2018/2/layout/IconLabelList"/>
    <dgm:cxn modelId="{E071C580-5542-4203-8250-55D6EAA6C974}" type="presParOf" srcId="{1A4F48FB-C956-432E-9AA4-4F42B9DB417B}" destId="{73603547-02C2-48C6-B9A8-87D5A56BE7C7}" srcOrd="2" destOrd="0" presId="urn:microsoft.com/office/officeart/2018/2/layout/IconLabelList"/>
    <dgm:cxn modelId="{92F0BC5C-EE1A-4483-90DE-63285EBEC996}" type="presParOf" srcId="{C2D2C126-C1B6-4F37-9211-972D356EEA66}" destId="{F7346AB3-6555-4AAB-AF18-E18F47947CA2}" srcOrd="3" destOrd="0" presId="urn:microsoft.com/office/officeart/2018/2/layout/IconLabelList"/>
    <dgm:cxn modelId="{B0432C1A-D767-41C9-B353-2E77AF382FB2}" type="presParOf" srcId="{C2D2C126-C1B6-4F37-9211-972D356EEA66}" destId="{002D1C58-A364-4CAE-88BC-C5C6DBC1EF9E}" srcOrd="4" destOrd="0" presId="urn:microsoft.com/office/officeart/2018/2/layout/IconLabelList"/>
    <dgm:cxn modelId="{98AE43A4-A86B-4620-8CF6-2624318639AD}" type="presParOf" srcId="{002D1C58-A364-4CAE-88BC-C5C6DBC1EF9E}" destId="{9C5C4D02-D392-440E-8A27-2354DE1E6F4E}" srcOrd="0" destOrd="0" presId="urn:microsoft.com/office/officeart/2018/2/layout/IconLabelList"/>
    <dgm:cxn modelId="{F975F046-223C-45D2-963A-D7E896ECE45F}" type="presParOf" srcId="{002D1C58-A364-4CAE-88BC-C5C6DBC1EF9E}" destId="{D1485F22-9086-48AB-ACEF-3411F40150ED}" srcOrd="1" destOrd="0" presId="urn:microsoft.com/office/officeart/2018/2/layout/IconLabelList"/>
    <dgm:cxn modelId="{BC1D747D-A7CE-4062-B16C-FCC63527878D}" type="presParOf" srcId="{002D1C58-A364-4CAE-88BC-C5C6DBC1EF9E}" destId="{B9986BC8-F342-4308-B57F-68E06674C713}" srcOrd="2" destOrd="0" presId="urn:microsoft.com/office/officeart/2018/2/layout/IconLabelList"/>
    <dgm:cxn modelId="{2872EE9E-24AE-4E8B-9FC3-34D41EF086B0}" type="presParOf" srcId="{C2D2C126-C1B6-4F37-9211-972D356EEA66}" destId="{F78A285B-4EBF-40B8-A564-9B17C8074906}" srcOrd="5" destOrd="0" presId="urn:microsoft.com/office/officeart/2018/2/layout/IconLabelList"/>
    <dgm:cxn modelId="{F7A1B0D8-B1A5-4276-945C-88504FF05786}" type="presParOf" srcId="{C2D2C126-C1B6-4F37-9211-972D356EEA66}" destId="{B0467797-6B74-4800-8E47-07657BB26848}" srcOrd="6" destOrd="0" presId="urn:microsoft.com/office/officeart/2018/2/layout/IconLabelList"/>
    <dgm:cxn modelId="{C3ABAF7C-377F-48D5-A64C-EB4DA8DB02C4}" type="presParOf" srcId="{B0467797-6B74-4800-8E47-07657BB26848}" destId="{652B4252-5B1F-4146-BC2A-E895A6E491CA}" srcOrd="0" destOrd="0" presId="urn:microsoft.com/office/officeart/2018/2/layout/IconLabelList"/>
    <dgm:cxn modelId="{DD26C319-4A77-46C8-952D-0972638A1F17}" type="presParOf" srcId="{B0467797-6B74-4800-8E47-07657BB26848}" destId="{2D3FF205-4F4C-4794-93DA-DCD304C6F493}" srcOrd="1" destOrd="0" presId="urn:microsoft.com/office/officeart/2018/2/layout/IconLabelList"/>
    <dgm:cxn modelId="{0F984E9B-F671-4F4C-A861-A3A152240BBE}" type="presParOf" srcId="{B0467797-6B74-4800-8E47-07657BB26848}" destId="{E0754FE3-DF7B-4D48-8D2F-66463BAE4EE7}" srcOrd="2" destOrd="0" presId="urn:microsoft.com/office/officeart/2018/2/layout/IconLabelList"/>
    <dgm:cxn modelId="{B30552BF-20C7-491A-A9FF-C25554FFCD7C}" type="presParOf" srcId="{C2D2C126-C1B6-4F37-9211-972D356EEA66}" destId="{9735F73A-DA53-4282-BE9E-DB7FDA162837}" srcOrd="7" destOrd="0" presId="urn:microsoft.com/office/officeart/2018/2/layout/IconLabelList"/>
    <dgm:cxn modelId="{E3D4F33E-7B63-43DC-9FCE-124B696889A5}" type="presParOf" srcId="{C2D2C126-C1B6-4F37-9211-972D356EEA66}" destId="{D736CAEE-68E2-44E1-AD0B-F71A91134A4B}" srcOrd="8" destOrd="0" presId="urn:microsoft.com/office/officeart/2018/2/layout/IconLabelList"/>
    <dgm:cxn modelId="{452884A2-5A87-4AD2-8E27-605CDF8EBD54}" type="presParOf" srcId="{D736CAEE-68E2-44E1-AD0B-F71A91134A4B}" destId="{1D4E2E8E-DAC3-4F01-98B0-E4F7C9FA54E6}" srcOrd="0" destOrd="0" presId="urn:microsoft.com/office/officeart/2018/2/layout/IconLabelList"/>
    <dgm:cxn modelId="{15476D3C-5EBE-406C-995E-4B70395FAE1A}" type="presParOf" srcId="{D736CAEE-68E2-44E1-AD0B-F71A91134A4B}" destId="{06BE2D55-2FB6-4762-BB29-E76863CD26E9}" srcOrd="1" destOrd="0" presId="urn:microsoft.com/office/officeart/2018/2/layout/IconLabelList"/>
    <dgm:cxn modelId="{55CC9C50-67D3-44F4-94FA-A543772DCF21}" type="presParOf" srcId="{D736CAEE-68E2-44E1-AD0B-F71A91134A4B}" destId="{D9C84035-2EF5-4846-ABB8-B8BD34860B2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D12FC-2336-41D0-B5B4-28F2CB8E5BC0}">
      <dsp:nvSpPr>
        <dsp:cNvPr id="0" name=""/>
        <dsp:cNvSpPr/>
      </dsp:nvSpPr>
      <dsp:spPr>
        <a:xfrm>
          <a:off x="0" y="68122"/>
          <a:ext cx="4030141" cy="5282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  </a:t>
          </a:r>
          <a:r>
            <a:rPr lang="en-US" sz="2100" b="1" i="0" kern="1200" dirty="0">
              <a:solidFill>
                <a:srgbClr val="FF000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Presented by -</a:t>
          </a:r>
          <a:endParaRPr lang="en-US" sz="2100" kern="1200" dirty="0">
            <a:solidFill>
              <a:srgbClr val="FF0000"/>
            </a:solidFill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sp:txBody>
      <dsp:txXfrm>
        <a:off x="25787" y="93909"/>
        <a:ext cx="3978567" cy="476681"/>
      </dsp:txXfrm>
    </dsp:sp>
    <dsp:sp modelId="{48CB3B54-03E4-43C7-B62A-8CD032F1F8E2}">
      <dsp:nvSpPr>
        <dsp:cNvPr id="0" name=""/>
        <dsp:cNvSpPr/>
      </dsp:nvSpPr>
      <dsp:spPr>
        <a:xfrm>
          <a:off x="0" y="656857"/>
          <a:ext cx="4030141" cy="528255"/>
        </a:xfrm>
        <a:prstGeom prst="roundRect">
          <a:avLst/>
        </a:prstGeom>
        <a:solidFill>
          <a:schemeClr val="accent3">
            <a:hueOff val="-991753"/>
            <a:satOff val="162"/>
            <a:lumOff val="549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  </a:t>
          </a:r>
          <a:r>
            <a:rPr lang="en-US" sz="2100" b="1" i="0" kern="1200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rPr>
            <a:t>Sr. No.      Students Name</a:t>
          </a:r>
          <a:endParaRPr lang="en-US" sz="2100" kern="1200" dirty="0">
            <a:solidFill>
              <a:srgbClr val="002060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25787" y="682644"/>
        <a:ext cx="3978567" cy="476681"/>
      </dsp:txXfrm>
    </dsp:sp>
    <dsp:sp modelId="{588657FA-CD44-4699-9D8E-B4C4B8EA68F8}">
      <dsp:nvSpPr>
        <dsp:cNvPr id="0" name=""/>
        <dsp:cNvSpPr/>
      </dsp:nvSpPr>
      <dsp:spPr>
        <a:xfrm>
          <a:off x="0" y="1245593"/>
          <a:ext cx="4030141" cy="528255"/>
        </a:xfrm>
        <a:prstGeom prst="roundRect">
          <a:avLst/>
        </a:prstGeom>
        <a:solidFill>
          <a:schemeClr val="accent3">
            <a:hueOff val="-1983507"/>
            <a:satOff val="323"/>
            <a:lumOff val="1098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     1</a:t>
          </a:r>
          <a:r>
            <a:rPr lang="en-US" sz="2000" b="1" kern="1200" dirty="0"/>
            <a:t>.           PREM S. RAHANGDALE </a:t>
          </a:r>
        </a:p>
      </dsp:txBody>
      <dsp:txXfrm>
        <a:off x="25787" y="1271380"/>
        <a:ext cx="3978567" cy="476681"/>
      </dsp:txXfrm>
    </dsp:sp>
    <dsp:sp modelId="{C7385A49-1866-43D2-ADF7-20A249C619E1}">
      <dsp:nvSpPr>
        <dsp:cNvPr id="0" name=""/>
        <dsp:cNvSpPr/>
      </dsp:nvSpPr>
      <dsp:spPr>
        <a:xfrm>
          <a:off x="0" y="1837776"/>
          <a:ext cx="4030141" cy="528255"/>
        </a:xfrm>
        <a:prstGeom prst="roundRect">
          <a:avLst/>
        </a:prstGeom>
        <a:solidFill>
          <a:schemeClr val="accent3">
            <a:hueOff val="-2975260"/>
            <a:satOff val="485"/>
            <a:lumOff val="1646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     2.               </a:t>
          </a:r>
          <a:endParaRPr lang="en-US" sz="2100" kern="1200" dirty="0"/>
        </a:p>
      </dsp:txBody>
      <dsp:txXfrm>
        <a:off x="25787" y="1863563"/>
        <a:ext cx="3978567" cy="476681"/>
      </dsp:txXfrm>
    </dsp:sp>
    <dsp:sp modelId="{0B4542E9-ECAB-476E-8323-D6A57AE7E686}">
      <dsp:nvSpPr>
        <dsp:cNvPr id="0" name=""/>
        <dsp:cNvSpPr/>
      </dsp:nvSpPr>
      <dsp:spPr>
        <a:xfrm>
          <a:off x="0" y="2423063"/>
          <a:ext cx="4030141" cy="528255"/>
        </a:xfrm>
        <a:prstGeom prst="roundRect">
          <a:avLst/>
        </a:prstGeom>
        <a:solidFill>
          <a:schemeClr val="accent3">
            <a:hueOff val="-3967013"/>
            <a:satOff val="646"/>
            <a:lumOff val="2195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     3.                               </a:t>
          </a:r>
          <a:endParaRPr lang="en-IN" sz="2100" kern="1200" dirty="0"/>
        </a:p>
      </dsp:txBody>
      <dsp:txXfrm>
        <a:off x="25787" y="2448850"/>
        <a:ext cx="3978567" cy="476681"/>
      </dsp:txXfrm>
    </dsp:sp>
    <dsp:sp modelId="{4FB87A6E-E9A2-4BF9-ABA8-46C99F2921CC}">
      <dsp:nvSpPr>
        <dsp:cNvPr id="0" name=""/>
        <dsp:cNvSpPr/>
      </dsp:nvSpPr>
      <dsp:spPr>
        <a:xfrm>
          <a:off x="0" y="3011798"/>
          <a:ext cx="4030141" cy="528255"/>
        </a:xfrm>
        <a:prstGeom prst="roundRect">
          <a:avLst/>
        </a:prstGeom>
        <a:solidFill>
          <a:schemeClr val="accent3">
            <a:hueOff val="-4958767"/>
            <a:satOff val="808"/>
            <a:lumOff val="2744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     4.                 </a:t>
          </a:r>
          <a:endParaRPr lang="en-IN" sz="2100" kern="1200" dirty="0"/>
        </a:p>
      </dsp:txBody>
      <dsp:txXfrm>
        <a:off x="25787" y="3037585"/>
        <a:ext cx="3978567" cy="4766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D12FC-2336-41D0-B5B4-28F2CB8E5BC0}">
      <dsp:nvSpPr>
        <dsp:cNvPr id="0" name=""/>
        <dsp:cNvSpPr/>
      </dsp:nvSpPr>
      <dsp:spPr>
        <a:xfrm>
          <a:off x="0" y="36840"/>
          <a:ext cx="2786050" cy="59962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dirty="0"/>
            <a:t>  Guided by -</a:t>
          </a:r>
          <a:endParaRPr lang="en-US" sz="2500" kern="1200" dirty="0"/>
        </a:p>
      </dsp:txBody>
      <dsp:txXfrm>
        <a:off x="29271" y="66111"/>
        <a:ext cx="2727508" cy="541083"/>
      </dsp:txXfrm>
    </dsp:sp>
    <dsp:sp modelId="{588657FA-CD44-4699-9D8E-B4C4B8EA68F8}">
      <dsp:nvSpPr>
        <dsp:cNvPr id="0" name=""/>
        <dsp:cNvSpPr/>
      </dsp:nvSpPr>
      <dsp:spPr>
        <a:xfrm>
          <a:off x="0" y="683349"/>
          <a:ext cx="2786050" cy="599625"/>
        </a:xfrm>
        <a:prstGeom prst="roundRect">
          <a:avLst/>
        </a:prstGeom>
        <a:gradFill rotWithShape="0">
          <a:gsLst>
            <a:gs pos="0">
              <a:schemeClr val="accent4">
                <a:hueOff val="-2714099"/>
                <a:satOff val="27312"/>
                <a:lumOff val="1569"/>
                <a:alphaOff val="0"/>
                <a:tint val="70000"/>
                <a:lumMod val="110000"/>
              </a:schemeClr>
            </a:gs>
            <a:gs pos="100000">
              <a:schemeClr val="accent4">
                <a:hueOff val="-2714099"/>
                <a:satOff val="27312"/>
                <a:lumOff val="1569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dirty="0"/>
            <a:t>Mr. …………….. Sir</a:t>
          </a:r>
          <a:endParaRPr lang="en-US" sz="2500" kern="1200" dirty="0"/>
        </a:p>
      </dsp:txBody>
      <dsp:txXfrm>
        <a:off x="29271" y="712620"/>
        <a:ext cx="2727508" cy="5410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9BC75-71DB-4F50-B838-BDAD6E4810C4}">
      <dsp:nvSpPr>
        <dsp:cNvPr id="0" name=""/>
        <dsp:cNvSpPr/>
      </dsp:nvSpPr>
      <dsp:spPr>
        <a:xfrm>
          <a:off x="522592" y="290387"/>
          <a:ext cx="764912" cy="7649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DBA23-51AA-444D-AF20-6DFF0A86EB9D}">
      <dsp:nvSpPr>
        <dsp:cNvPr id="0" name=""/>
        <dsp:cNvSpPr/>
      </dsp:nvSpPr>
      <dsp:spPr>
        <a:xfrm>
          <a:off x="55146" y="1320894"/>
          <a:ext cx="1699804" cy="67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Abstract</a:t>
          </a:r>
        </a:p>
      </dsp:txBody>
      <dsp:txXfrm>
        <a:off x="55146" y="1320894"/>
        <a:ext cx="1699804" cy="679921"/>
      </dsp:txXfrm>
    </dsp:sp>
    <dsp:sp modelId="{EF9F73E8-09D1-4C5D-B21C-0FD5B3D81788}">
      <dsp:nvSpPr>
        <dsp:cNvPr id="0" name=""/>
        <dsp:cNvSpPr/>
      </dsp:nvSpPr>
      <dsp:spPr>
        <a:xfrm>
          <a:off x="2519862" y="290387"/>
          <a:ext cx="764912" cy="7649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603547-02C2-48C6-B9A8-87D5A56BE7C7}">
      <dsp:nvSpPr>
        <dsp:cNvPr id="0" name=""/>
        <dsp:cNvSpPr/>
      </dsp:nvSpPr>
      <dsp:spPr>
        <a:xfrm>
          <a:off x="2052416" y="1320894"/>
          <a:ext cx="1699804" cy="67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 of project</a:t>
          </a:r>
        </a:p>
      </dsp:txBody>
      <dsp:txXfrm>
        <a:off x="2052416" y="1320894"/>
        <a:ext cx="1699804" cy="679921"/>
      </dsp:txXfrm>
    </dsp:sp>
    <dsp:sp modelId="{9C5C4D02-D392-440E-8A27-2354DE1E6F4E}">
      <dsp:nvSpPr>
        <dsp:cNvPr id="0" name=""/>
        <dsp:cNvSpPr/>
      </dsp:nvSpPr>
      <dsp:spPr>
        <a:xfrm>
          <a:off x="4517133" y="290387"/>
          <a:ext cx="764912" cy="7649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86BC8-F342-4308-B57F-68E06674C713}">
      <dsp:nvSpPr>
        <dsp:cNvPr id="0" name=""/>
        <dsp:cNvSpPr/>
      </dsp:nvSpPr>
      <dsp:spPr>
        <a:xfrm>
          <a:off x="4049687" y="1320894"/>
          <a:ext cx="1699804" cy="67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Project Survey</a:t>
          </a:r>
        </a:p>
      </dsp:txBody>
      <dsp:txXfrm>
        <a:off x="4049687" y="1320894"/>
        <a:ext cx="1699804" cy="679921"/>
      </dsp:txXfrm>
    </dsp:sp>
    <dsp:sp modelId="{652B4252-5B1F-4146-BC2A-E895A6E491CA}">
      <dsp:nvSpPr>
        <dsp:cNvPr id="0" name=""/>
        <dsp:cNvSpPr/>
      </dsp:nvSpPr>
      <dsp:spPr>
        <a:xfrm>
          <a:off x="1521227" y="2425767"/>
          <a:ext cx="764912" cy="7649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54FE3-DF7B-4D48-8D2F-66463BAE4EE7}">
      <dsp:nvSpPr>
        <dsp:cNvPr id="0" name=""/>
        <dsp:cNvSpPr/>
      </dsp:nvSpPr>
      <dsp:spPr>
        <a:xfrm>
          <a:off x="1053781" y="3456274"/>
          <a:ext cx="1699804" cy="67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Tools and Technology used</a:t>
          </a:r>
        </a:p>
      </dsp:txBody>
      <dsp:txXfrm>
        <a:off x="1053781" y="3456274"/>
        <a:ext cx="1699804" cy="679921"/>
      </dsp:txXfrm>
    </dsp:sp>
    <dsp:sp modelId="{1D4E2E8E-DAC3-4F01-98B0-E4F7C9FA54E6}">
      <dsp:nvSpPr>
        <dsp:cNvPr id="0" name=""/>
        <dsp:cNvSpPr/>
      </dsp:nvSpPr>
      <dsp:spPr>
        <a:xfrm>
          <a:off x="3518498" y="2425767"/>
          <a:ext cx="764912" cy="76491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C84035-2EF5-4846-ABB8-B8BD34860B2B}">
      <dsp:nvSpPr>
        <dsp:cNvPr id="0" name=""/>
        <dsp:cNvSpPr/>
      </dsp:nvSpPr>
      <dsp:spPr>
        <a:xfrm>
          <a:off x="3051051" y="3456274"/>
          <a:ext cx="1699804" cy="67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Project Output</a:t>
          </a:r>
        </a:p>
      </dsp:txBody>
      <dsp:txXfrm>
        <a:off x="3051051" y="3456274"/>
        <a:ext cx="1699804" cy="679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7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1048748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2/9/2025</a:t>
            </a:fld>
            <a:endParaRPr lang="en-US"/>
          </a:p>
        </p:txBody>
      </p:sp>
      <p:sp>
        <p:nvSpPr>
          <p:cNvPr id="1048749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1048750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48751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1048752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74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1367" y="1964267"/>
            <a:ext cx="7195852" cy="2421464"/>
          </a:xfrm>
        </p:spPr>
        <p:txBody>
          <a:bodyPr anchor="b">
            <a:normAutofit/>
          </a:bodyPr>
          <a:lstStyle>
            <a:lvl1pPr algn="r">
              <a:defRPr sz="4799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1367" y="4385733"/>
            <a:ext cx="7195852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799" cap="all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0232" y="5870576"/>
            <a:ext cx="1599783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1367" y="5870576"/>
            <a:ext cx="4892684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6196" y="5870576"/>
            <a:ext cx="551023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35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2" y="4732865"/>
            <a:ext cx="1012878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243" y="932112"/>
            <a:ext cx="8757546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22" y="5299603"/>
            <a:ext cx="10128789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09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3" y="609602"/>
            <a:ext cx="10128789" cy="3124199"/>
          </a:xfrm>
        </p:spPr>
        <p:txBody>
          <a:bodyPr anchor="ctr">
            <a:normAutofit/>
          </a:bodyPr>
          <a:lstStyle>
            <a:lvl1pPr algn="l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621" y="4343400"/>
            <a:ext cx="1012879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78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5201" y="274320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148" y="823337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009" y="609602"/>
            <a:ext cx="9547912" cy="2743199"/>
          </a:xfrm>
        </p:spPr>
        <p:txBody>
          <a:bodyPr anchor="ctr">
            <a:normAutofit/>
          </a:bodyPr>
          <a:lstStyle>
            <a:lvl1pPr algn="l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589" y="3352800"/>
            <a:ext cx="933675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287" y="4343400"/>
            <a:ext cx="1014972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90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4" y="3308581"/>
            <a:ext cx="10128787" cy="1468800"/>
          </a:xfrm>
        </p:spPr>
        <p:txBody>
          <a:bodyPr anchor="b">
            <a:normAutofit/>
          </a:bodyPr>
          <a:lstStyle>
            <a:lvl1pPr algn="l">
              <a:defRPr sz="31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622" y="4777381"/>
            <a:ext cx="1012878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50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5201" y="274320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148" y="823337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009" y="609602"/>
            <a:ext cx="9547912" cy="2743199"/>
          </a:xfrm>
        </p:spPr>
        <p:txBody>
          <a:bodyPr anchor="ctr">
            <a:normAutofit/>
          </a:bodyPr>
          <a:lstStyle>
            <a:lvl1pPr algn="l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621" y="3886200"/>
            <a:ext cx="10132797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399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620" y="4775200"/>
            <a:ext cx="10132797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0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3" y="609602"/>
            <a:ext cx="1012878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622" y="3505200"/>
            <a:ext cx="1012879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799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621" y="4343400"/>
            <a:ext cx="1012879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87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623" y="609601"/>
            <a:ext cx="10128787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8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6420" y="609600"/>
            <a:ext cx="2157990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622" y="609600"/>
            <a:ext cx="783007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7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 smtClean="0"/>
              <a:pPr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5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2" y="3308581"/>
            <a:ext cx="10128789" cy="1468800"/>
          </a:xfrm>
        </p:spPr>
        <p:txBody>
          <a:bodyPr anchor="b"/>
          <a:lstStyle>
            <a:lvl1pPr algn="l">
              <a:defRPr sz="3999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620" y="4777381"/>
            <a:ext cx="101287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 cap="all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623" y="2142067"/>
            <a:ext cx="4994033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0379" y="2142068"/>
            <a:ext cx="4994031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9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416" y="2218267"/>
            <a:ext cx="4707828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623" y="2870201"/>
            <a:ext cx="4995622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6" y="2226734"/>
            <a:ext cx="4721583" cy="576262"/>
          </a:xfrm>
        </p:spPr>
        <p:txBody>
          <a:bodyPr anchor="b">
            <a:noAutofit/>
          </a:bodyPr>
          <a:lstStyle>
            <a:lvl1pPr marL="0" indent="0">
              <a:buNone/>
              <a:defRPr sz="27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1967" y="2870201"/>
            <a:ext cx="499403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4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2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8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2" y="2074333"/>
            <a:ext cx="3679926" cy="1371600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6991" y="609601"/>
            <a:ext cx="6167419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22" y="3445933"/>
            <a:ext cx="3679926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8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1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2" y="1600200"/>
            <a:ext cx="6163048" cy="1371600"/>
          </a:xfrm>
        </p:spPr>
        <p:txBody>
          <a:bodyPr anchor="b">
            <a:normAutofit/>
          </a:bodyPr>
          <a:lstStyle>
            <a:lvl1pPr algn="l">
              <a:defRPr sz="27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4290" y="914400"/>
            <a:ext cx="328012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22" y="2971800"/>
            <a:ext cx="6163048" cy="1828800"/>
          </a:xfrm>
        </p:spPr>
        <p:txBody>
          <a:bodyPr anchor="t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5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623" y="609601"/>
            <a:ext cx="10128787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623" y="2142068"/>
            <a:ext cx="10128787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7423" y="5870576"/>
            <a:ext cx="159978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DD204D1-F9BD-4643-8480-6EA41EB484F1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622" y="5870576"/>
            <a:ext cx="782562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3387" y="5870576"/>
            <a:ext cx="55102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349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  <p:txStyles>
    <p:titleStyle>
      <a:lvl1pPr algn="l" defTabSz="457063" rtl="0" eaLnBrk="1" latinLnBrk="0" hangingPunct="1">
        <a:spcBef>
          <a:spcPct val="0"/>
        </a:spcBef>
        <a:buNone/>
        <a:defRPr sz="3599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799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image" Target="../media/image5.png"/><Relationship Id="rId10" Type="http://schemas.openxmlformats.org/officeDocument/2006/relationships/diagramData" Target="../diagrams/data2.xml"/><Relationship Id="rId4" Type="http://schemas.microsoft.com/office/2007/relationships/hdphoto" Target="../media/hdphoto1.wdp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1.jpeg"/><Relationship Id="rId7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Google Shape;1033;p1"/>
          <p:cNvSpPr txBox="1">
            <a:spLocks noGrp="1"/>
          </p:cNvSpPr>
          <p:nvPr>
            <p:ph type="ctrTitle"/>
          </p:nvPr>
        </p:nvSpPr>
        <p:spPr>
          <a:xfrm>
            <a:off x="2019755" y="303384"/>
            <a:ext cx="9948726" cy="118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300"/>
              <a:buFont typeface="Cambria"/>
              <a:buNone/>
            </a:pPr>
            <a:r>
              <a:rPr lang="en-US" sz="3600" b="1" dirty="0">
                <a:solidFill>
                  <a:srgbClr val="FFC000"/>
                </a:solidFill>
                <a:latin typeface="Cambria"/>
                <a:ea typeface="Cambria"/>
                <a:cs typeface="Cambria"/>
                <a:sym typeface="Cambria"/>
              </a:rPr>
              <a:t>Priyadarshini </a:t>
            </a:r>
            <a:r>
              <a:rPr lang="en-US" sz="3600" b="1" dirty="0">
                <a:latin typeface="Cambria"/>
                <a:ea typeface="Cambria"/>
                <a:cs typeface="Cambria"/>
                <a:sym typeface="Cambria"/>
              </a:rPr>
              <a:t>college of </a:t>
            </a:r>
            <a:r>
              <a:rPr lang="en-US" sz="3600" b="1" dirty="0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engineering</a:t>
            </a:r>
            <a:r>
              <a:rPr lang="en-US" sz="3600" b="1" dirty="0">
                <a:solidFill>
                  <a:srgbClr val="FFC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br>
              <a:rPr lang="en-US" sz="3600" b="1" dirty="0">
                <a:solidFill>
                  <a:srgbClr val="FFC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3600" b="1" dirty="0">
                <a:solidFill>
                  <a:srgbClr val="00B0F0"/>
                </a:solidFill>
                <a:latin typeface="Cambria"/>
                <a:ea typeface="Cambria"/>
                <a:cs typeface="Cambria"/>
                <a:sym typeface="Cambria"/>
              </a:rPr>
              <a:t>Nagpur (4123)</a:t>
            </a:r>
            <a:endParaRPr lang="en-US" sz="3200" b="1" dirty="0">
              <a:solidFill>
                <a:srgbClr val="00B0F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48615" name="Google Shape;1036;p1"/>
          <p:cNvSpPr txBox="1"/>
          <p:nvPr/>
        </p:nvSpPr>
        <p:spPr>
          <a:xfrm>
            <a:off x="1839351" y="1780189"/>
            <a:ext cx="9409566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oto Sans Symbols"/>
              <a:buNone/>
            </a:pPr>
            <a:r>
              <a:rPr lang="en-US" sz="4000" i="0" u="none" strike="noStrike" cap="none" dirty="0">
                <a:solidFill>
                  <a:srgbClr val="FFFF00"/>
                </a:solidFill>
                <a:latin typeface="Cambria"/>
                <a:ea typeface="Cambria"/>
                <a:cs typeface="Cambria"/>
                <a:sym typeface="Cambria"/>
              </a:rPr>
              <a:t>Project Title </a:t>
            </a:r>
            <a:r>
              <a:rPr lang="en-US" sz="4000" b="1" i="0" u="none" strike="noStrike" cap="none" dirty="0">
                <a:solidFill>
                  <a:srgbClr val="FFFF00"/>
                </a:solidFill>
                <a:latin typeface="Cambria"/>
                <a:ea typeface="Cambria"/>
                <a:cs typeface="Cambria"/>
                <a:sym typeface="Cambria"/>
              </a:rPr>
              <a:t>: </a:t>
            </a:r>
            <a:r>
              <a:rPr lang="en-US" sz="4000" i="0" u="none" strike="noStrike" cap="none" dirty="0">
                <a:solidFill>
                  <a:schemeClr val="tx1">
                    <a:lumMod val="95000"/>
                  </a:schemeClr>
                </a:solidFill>
                <a:latin typeface="Arial Black" panose="020B0A04020102020204" pitchFamily="34" charset="0"/>
                <a:ea typeface="Cambria"/>
                <a:cs typeface="Cambria"/>
                <a:sym typeface="Cambria"/>
              </a:rPr>
              <a:t>Home Service Finder</a:t>
            </a:r>
          </a:p>
        </p:txBody>
      </p:sp>
      <p:pic>
        <p:nvPicPr>
          <p:cNvPr id="6" name="Picture 5" descr="A logo for a home service&#10;&#10;Description automatically generated">
            <a:extLst>
              <a:ext uri="{FF2B5EF4-FFF2-40B4-BE49-F238E27FC236}">
                <a16:creationId xmlns:a16="http://schemas.microsoft.com/office/drawing/2014/main" id="{9DB7D79D-4DF2-1EBA-F7A5-50566ACA56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20" b="84878" l="14734" r="88403">
                        <a14:foregroundMark x1="25380" y1="38769" x2="25380" y2="38769"/>
                        <a14:foregroundMark x1="14734" y1="43514" x2="14734" y2="43514"/>
                        <a14:foregroundMark x1="41255" y1="28984" x2="41255" y2="28984"/>
                        <a14:foregroundMark x1="62452" y1="26909" x2="62452" y2="26909"/>
                        <a14:foregroundMark x1="88783" y1="43217" x2="88783" y2="43217"/>
                        <a14:foregroundMark x1="32510" y1="25649" x2="32510" y2="25649"/>
                        <a14:foregroundMark x1="38783" y1="76798" x2="38783" y2="76798"/>
                        <a14:foregroundMark x1="38783" y1="76798" x2="38783" y2="76798"/>
                        <a14:foregroundMark x1="38973" y1="77020" x2="39068" y2="78280"/>
                        <a14:foregroundMark x1="33935" y1="77020" x2="33935" y2="77020"/>
                        <a14:foregroundMark x1="24430" y1="77613" x2="24430" y2="77613"/>
                        <a14:foregroundMark x1="47338" y1="77687" x2="47338" y2="77687"/>
                        <a14:foregroundMark x1="53232" y1="77391" x2="53232" y2="77391"/>
                        <a14:foregroundMark x1="58745" y1="78058" x2="58745" y2="78058"/>
                        <a14:foregroundMark x1="61502" y1="77984" x2="61502" y2="77984"/>
                        <a14:foregroundMark x1="65875" y1="77687" x2="65875" y2="77687"/>
                        <a14:foregroundMark x1="70532" y1="78354" x2="70532" y2="78354"/>
                        <a14:foregroundMark x1="70437" y1="75241" x2="70437" y2="75241"/>
                        <a14:foregroundMark x1="73669" y1="77020" x2="73669" y2="77020"/>
                        <a14:foregroundMark x1="80228" y1="77613" x2="80228" y2="77613"/>
                        <a14:foregroundMark x1="41255" y1="82431" x2="41255" y2="82431"/>
                        <a14:foregroundMark x1="44297" y1="84729" x2="44297" y2="84729"/>
                        <a14:foregroundMark x1="44202" y1="82506" x2="44202" y2="82506"/>
                        <a14:foregroundMark x1="47433" y1="84804" x2="47433" y2="84804"/>
                        <a14:foregroundMark x1="55418" y1="83988" x2="55418" y2="83988"/>
                        <a14:foregroundMark x1="60361" y1="84285" x2="60361" y2="84285"/>
                        <a14:foregroundMark x1="63023" y1="84878" x2="63023" y2="84878"/>
                        <a14:foregroundMark x1="52186" y1="17420" x2="52186" y2="17420"/>
                        <a14:foregroundMark x1="70817" y1="40919" x2="70817" y2="40919"/>
                        <a14:foregroundMark x1="70913" y1="40697" x2="70913" y2="40697"/>
                        <a14:foregroundMark x1="70532" y1="33210" x2="70532" y2="33210"/>
                        <a14:backgroundMark x1="32510" y1="77835" x2="32510" y2="77835"/>
                        <a14:backgroundMark x1="46103" y1="77391" x2="46103" y2="77391"/>
                        <a14:backgroundMark x1="57319" y1="77391" x2="57319" y2="77391"/>
                        <a14:backgroundMark x1="79278" y1="77242" x2="79278" y2="77242"/>
                        <a14:backgroundMark x1="49049" y1="85841" x2="49049" y2="85841"/>
                        <a14:backgroundMark x1="54943" y1="85248" x2="54943" y2="85248"/>
                        <a14:backgroundMark x1="59791" y1="84655" x2="59791" y2="84655"/>
                        <a14:backgroundMark x1="39924" y1="87176" x2="39924" y2="87176"/>
                        <a14:backgroundMark x1="39924" y1="87176" x2="39924" y2="87176"/>
                        <a14:backgroundMark x1="40209" y1="87324" x2="40209" y2="87324"/>
                        <a14:backgroundMark x1="44392" y1="87176" x2="44392" y2="87176"/>
                        <a14:backgroundMark x1="47529" y1="87176" x2="47529" y2="87176"/>
                        <a14:backgroundMark x1="55323" y1="87250" x2="55323" y2="87250"/>
                        <a14:backgroundMark x1="55323" y1="87102" x2="55323" y2="87102"/>
                        <a14:backgroundMark x1="55323" y1="87102" x2="55323" y2="87102"/>
                        <a14:backgroundMark x1="63118" y1="87324" x2="63118" y2="87324"/>
                        <a14:backgroundMark x1="63118" y1="87324" x2="63118" y2="87324"/>
                        <a14:backgroundMark x1="63213" y1="87176" x2="63213" y2="87176"/>
                        <a14:backgroundMark x1="54658" y1="38325" x2="54658" y2="38325"/>
                        <a14:backgroundMark x1="54753" y1="38028" x2="54753" y2="38028"/>
                        <a14:backgroundMark x1="54563" y1="38547" x2="54563" y2="38547"/>
                        <a14:backgroundMark x1="54563" y1="38621" x2="54563" y2="38621"/>
                        <a14:backgroundMark x1="52718" y1="38036" x2="52325" y2="37709"/>
                        <a14:backgroundMark x1="55747" y1="38992" x2="53612" y2="38992"/>
                        <a14:backgroundMark x1="56559" y1="38992" x2="55777" y2="38992"/>
                        <a14:backgroundMark x1="49715" y1="39807" x2="49715" y2="39807"/>
                        <a14:backgroundMark x1="49810" y1="40104" x2="49810" y2="40104"/>
                        <a14:backgroundMark x1="49810" y1="40104" x2="49810" y2="40104"/>
                        <a14:backgroundMark x1="50951" y1="40104" x2="48859" y2="39807"/>
                        <a14:backgroundMark x1="53802" y1="40104" x2="54468" y2="40104"/>
                        <a14:backgroundMark x1="52567" y1="39511" x2="52662" y2="38695"/>
                        <a14:backgroundMark x1="53327" y1="38769" x2="53327" y2="38769"/>
                        <a14:backgroundMark x1="53327" y1="38918" x2="53327" y2="38918"/>
                        <a14:backgroundMark x1="53327" y1="38918" x2="53327" y2="38918"/>
                        <a14:backgroundMark x1="53042" y1="39140" x2="53042" y2="39140"/>
                        <a14:backgroundMark x1="52947" y1="39140" x2="52947" y2="39140"/>
                        <a14:backgroundMark x1="52947" y1="39214" x2="52947" y2="39214"/>
                        <a14:backgroundMark x1="52471" y1="39288" x2="52471" y2="39288"/>
                        <a14:backgroundMark x1="52471" y1="39288" x2="52471" y2="39288"/>
                        <a14:backgroundMark x1="52567" y1="39288" x2="52567" y2="39288"/>
                        <a14:backgroundMark x1="52471" y1="39288" x2="52471" y2="39288"/>
                        <a14:backgroundMark x1="52471" y1="39288" x2="52471" y2="39288"/>
                        <a14:backgroundMark x1="9886" y1="47443" x2="9886" y2="47443"/>
                        <a14:backgroundMark x1="9886" y1="46998" x2="9125" y2="45515"/>
                        <a14:backgroundMark x1="10361" y1="49370" x2="8650" y2="46924"/>
                        <a14:backgroundMark x1="46103" y1="41364" x2="46103" y2="41364"/>
                        <a14:backgroundMark x1="45817" y1="41364" x2="45817" y2="41364"/>
                        <a14:backgroundMark x1="44867" y1="40919" x2="44867" y2="40919"/>
                        <a14:backgroundMark x1="45437" y1="41067" x2="45437" y2="41067"/>
                        <a14:backgroundMark x1="45627" y1="41067" x2="45627" y2="41067"/>
                        <a14:backgroundMark x1="49430" y1="37806" x2="53327" y2="38028"/>
                        <a14:backgroundMark x1="48099" y1="38918" x2="51996" y2="40549"/>
                        <a14:backgroundMark x1="50380" y1="42179" x2="50380" y2="41290"/>
                        <a14:backgroundMark x1="52757" y1="42921" x2="59316" y2="41290"/>
                        <a14:backgroundMark x1="58935" y1="41438" x2="58935" y2="41957"/>
                        <a14:backgroundMark x1="58935" y1="41438" x2="59030" y2="41660"/>
                        <a14:backgroundMark x1="59791" y1="41660" x2="53232" y2="41290"/>
                        <a14:backgroundMark x1="53992" y1="41364" x2="49620" y2="41735"/>
                        <a14:backgroundMark x1="54087" y1="40919" x2="51331" y2="40919"/>
                        <a14:backgroundMark x1="54468" y1="38769" x2="53517" y2="37658"/>
                        <a14:backgroundMark x1="53992" y1="37732" x2="53327" y2="39066"/>
                        <a14:backgroundMark x1="54848" y1="37880" x2="56844" y2="38992"/>
                        <a14:backgroundMark x1="48669" y1="40178" x2="48384" y2="42179"/>
                        <a14:backgroundMark x1="47148" y1="40697" x2="46863" y2="42921"/>
                        <a14:backgroundMark x1="46388" y1="40697" x2="46578" y2="42402"/>
                        <a14:backgroundMark x1="46293" y1="41067" x2="46673" y2="42476"/>
                        <a14:backgroundMark x1="48859" y1="41290" x2="49335" y2="42550"/>
                        <a14:backgroundMark x1="50380" y1="41290" x2="50285" y2="42402"/>
                        <a14:backgroundMark x1="50095" y1="41660" x2="50095" y2="42921"/>
                        <a14:backgroundMark x1="51616" y1="36323" x2="48954" y2="37361"/>
                        <a14:backgroundMark x1="50285" y1="37806" x2="47624" y2="37806"/>
                      </a14:backgroundRemoval>
                    </a14:imgEffect>
                  </a14:imgLayer>
                </a14:imgProps>
              </a:ext>
            </a:extLst>
          </a:blip>
          <a:srcRect l="9823" t="12004" r="6969" b="8974"/>
          <a:stretch/>
        </p:blipFill>
        <p:spPr>
          <a:xfrm>
            <a:off x="210139" y="2845035"/>
            <a:ext cx="3046101" cy="3709581"/>
          </a:xfrm>
          <a:prstGeom prst="rect">
            <a:avLst/>
          </a:prstGeom>
        </p:spPr>
      </p:pic>
      <p:graphicFrame>
        <p:nvGraphicFramePr>
          <p:cNvPr id="1048617" name="Google Shape;1035;p1">
            <a:extLst>
              <a:ext uri="{FF2B5EF4-FFF2-40B4-BE49-F238E27FC236}">
                <a16:creationId xmlns:a16="http://schemas.microsoft.com/office/drawing/2014/main" id="{5F00B429-FB76-46D1-39C8-39A738EDDC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6574566"/>
              </p:ext>
            </p:extLst>
          </p:nvPr>
        </p:nvGraphicFramePr>
        <p:xfrm>
          <a:off x="7592899" y="2976893"/>
          <a:ext cx="4030141" cy="3608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Google Shape;1035;p1">
            <a:extLst>
              <a:ext uri="{FF2B5EF4-FFF2-40B4-BE49-F238E27FC236}">
                <a16:creationId xmlns:a16="http://schemas.microsoft.com/office/drawing/2014/main" id="{ED8F102F-C0DB-A2C8-86D8-C403A8072A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6888083"/>
              </p:ext>
            </p:extLst>
          </p:nvPr>
        </p:nvGraphicFramePr>
        <p:xfrm>
          <a:off x="3849707" y="4394900"/>
          <a:ext cx="2786050" cy="1294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725E82CF-F6B6-2611-4F2E-F15408289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4" y="158955"/>
            <a:ext cx="2116893" cy="147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5" grpId="0"/>
      <p:bldGraphic spid="1048617" grpId="0">
        <p:bldAsOne/>
      </p:bldGraphic>
      <p:bldGraphic spid="2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1"/>
          <p:cNvSpPr>
            <a:spLocks noGrp="1"/>
          </p:cNvSpPr>
          <p:nvPr>
            <p:ph type="title"/>
          </p:nvPr>
        </p:nvSpPr>
        <p:spPr>
          <a:xfrm>
            <a:off x="1329372" y="455019"/>
            <a:ext cx="4178936" cy="693061"/>
          </a:xfrm>
        </p:spPr>
        <p:txBody>
          <a:bodyPr/>
          <a:lstStyle/>
          <a:p>
            <a:r>
              <a:rPr lang="en-US" sz="3600" b="1" dirty="0">
                <a:latin typeface="Cambria" panose="02040503050406030204" pitchFamily="18" charset="0"/>
              </a:rPr>
              <a:t>Project Survey</a:t>
            </a:r>
          </a:p>
        </p:txBody>
      </p:sp>
      <p:graphicFrame>
        <p:nvGraphicFramePr>
          <p:cNvPr id="4194304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733849"/>
              </p:ext>
            </p:extLst>
          </p:nvPr>
        </p:nvGraphicFramePr>
        <p:xfrm>
          <a:off x="1329372" y="1635760"/>
          <a:ext cx="10287000" cy="4267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407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0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Content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Users and Providers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DAY 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We check How many users and providers used our application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01 User</a:t>
                      </a:r>
                      <a:br>
                        <a:rPr lang="en-US" dirty="0">
                          <a:latin typeface="Cambria" panose="02040503050406030204" pitchFamily="18" charset="0"/>
                        </a:rPr>
                      </a:br>
                      <a:r>
                        <a:rPr lang="en-US" dirty="0">
                          <a:latin typeface="Cambria" panose="02040503050406030204" pitchFamily="18" charset="0"/>
                        </a:rPr>
                        <a:t>00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DAY 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Our application was marketed only in College Campus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09 Users</a:t>
                      </a:r>
                      <a:br>
                        <a:rPr lang="en-US" dirty="0">
                          <a:latin typeface="Cambria" panose="02040503050406030204" pitchFamily="18" charset="0"/>
                        </a:rPr>
                      </a:br>
                      <a:r>
                        <a:rPr lang="en-US" dirty="0">
                          <a:latin typeface="Cambria" panose="02040503050406030204" pitchFamily="18" charset="0"/>
                        </a:rPr>
                        <a:t>01 Provider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DAY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0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mbria" panose="02040503050406030204" pitchFamily="18" charset="0"/>
                        </a:rPr>
                        <a:t>Our application was marketed only in Gondia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13 Users</a:t>
                      </a:r>
                    </a:p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04 Providers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DAY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</a:rPr>
                        <a:t>One day we take our application and go to the market and promote our app and tell them about our app.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22 Users</a:t>
                      </a:r>
                    </a:p>
                    <a:p>
                      <a:pPr algn="ctr"/>
                      <a:r>
                        <a:rPr lang="en-US" dirty="0">
                          <a:latin typeface="Cambria" panose="02040503050406030204" pitchFamily="18" charset="0"/>
                        </a:rPr>
                        <a:t>10 Providers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C5A19E0-F451-333B-FE7F-795B49FEEB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2945186"/>
              </p:ext>
            </p:extLst>
          </p:nvPr>
        </p:nvGraphicFramePr>
        <p:xfrm>
          <a:off x="1381231" y="303812"/>
          <a:ext cx="9550929" cy="6279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2657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5199221F-6662-4B53-A219-D9116A81E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0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444BB-DCB7-9C36-983F-3B41ACFE2E48}"/>
              </a:ext>
            </a:extLst>
          </p:cNvPr>
          <p:cNvSpPr txBox="1"/>
          <p:nvPr/>
        </p:nvSpPr>
        <p:spPr>
          <a:xfrm>
            <a:off x="-549570" y="222511"/>
            <a:ext cx="4217330" cy="2317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Payment statement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B2944400-CEF4-A313-6EB4-C18249185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677" y="511150"/>
            <a:ext cx="3707470" cy="269718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B4C1B73C-20D9-647A-57C8-845FAD027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4930" y="511934"/>
            <a:ext cx="3719173" cy="2696400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4C8C99AE-9C90-9AC4-F356-F8926A1FA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825" y="3428107"/>
            <a:ext cx="3708000" cy="2641949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9E008FD7-0978-BADB-08EC-7C5E287FDE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4930" y="3420414"/>
            <a:ext cx="3718800" cy="2649642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781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itle 1"/>
          <p:cNvSpPr>
            <a:spLocks noGrp="1"/>
          </p:cNvSpPr>
          <p:nvPr>
            <p:ph type="title"/>
          </p:nvPr>
        </p:nvSpPr>
        <p:spPr>
          <a:xfrm>
            <a:off x="789304" y="274320"/>
            <a:ext cx="8909366" cy="769261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Tools and Technology used</a:t>
            </a:r>
          </a:p>
        </p:txBody>
      </p:sp>
      <p:sp>
        <p:nvSpPr>
          <p:cNvPr id="1048629" name="Content Placeholder 2"/>
          <p:cNvSpPr>
            <a:spLocks noGrp="1"/>
          </p:cNvSpPr>
          <p:nvPr>
            <p:ph idx="1"/>
          </p:nvPr>
        </p:nvSpPr>
        <p:spPr>
          <a:xfrm>
            <a:off x="1179512" y="1325880"/>
            <a:ext cx="9829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FF00"/>
                </a:solidFill>
                <a:latin typeface="Cambria" panose="02040503050406030204" pitchFamily="18" charset="0"/>
              </a:rPr>
              <a:t>Tools used </a:t>
            </a:r>
            <a:r>
              <a:rPr lang="en-US" sz="2800" b="1" dirty="0">
                <a:latin typeface="Cambria" panose="02040503050406030204" pitchFamily="18" charset="0"/>
              </a:rPr>
              <a:t>(</a:t>
            </a:r>
            <a:r>
              <a:rPr lang="en-US" sz="2400" dirty="0">
                <a:latin typeface="Cambria" panose="02040503050406030204" pitchFamily="18" charset="0"/>
              </a:rPr>
              <a:t>if hardware used with specification</a:t>
            </a:r>
            <a:r>
              <a:rPr lang="en-US" sz="2800" b="1" dirty="0">
                <a:latin typeface="Cambria" panose="02040503050406030204" pitchFamily="18" charset="0"/>
              </a:rPr>
              <a:t>)</a:t>
            </a:r>
            <a:endParaRPr lang="en-US" sz="2800" dirty="0"/>
          </a:p>
          <a:p>
            <a:pPr marL="342900" indent="-342900">
              <a:buAutoNum type="arabicPeriod"/>
            </a:pPr>
            <a:r>
              <a:rPr lang="en-US" dirty="0"/>
              <a:t>Laptop ASUS </a:t>
            </a:r>
            <a:r>
              <a:rPr lang="en-US" dirty="0" err="1"/>
              <a:t>Vivobook</a:t>
            </a:r>
            <a:r>
              <a:rPr lang="en-US" dirty="0"/>
              <a:t> 15  (Intel i3 11</a:t>
            </a:r>
            <a:r>
              <a:rPr lang="en-US" baseline="30000" dirty="0"/>
              <a:t>th</a:t>
            </a:r>
            <a:r>
              <a:rPr lang="en-US" dirty="0"/>
              <a:t> gen, 8GB RAM, 512GB SSD)</a:t>
            </a:r>
          </a:p>
          <a:p>
            <a:pPr marL="342900" indent="-342900">
              <a:buAutoNum type="arabicPeriod" startAt="2"/>
            </a:pPr>
            <a:r>
              <a:rPr lang="en-US" dirty="0"/>
              <a:t>Computer System (Intel i5 10</a:t>
            </a:r>
            <a:r>
              <a:rPr lang="en-US" baseline="30000" dirty="0"/>
              <a:t>th</a:t>
            </a:r>
            <a:r>
              <a:rPr lang="en-US" dirty="0"/>
              <a:t> gen, 8GB RAM, 128GB SSD, 500GB HDD)</a:t>
            </a:r>
            <a:endParaRPr lang="zh-CN" altLang="en-US" dirty="0"/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sz="2800" b="1" dirty="0">
                <a:solidFill>
                  <a:srgbClr val="FFFF00"/>
                </a:solidFill>
                <a:latin typeface="Cambria" panose="02040503050406030204" pitchFamily="18" charset="0"/>
              </a:rPr>
              <a:t>Technology used </a:t>
            </a:r>
            <a:r>
              <a:rPr lang="en-US" sz="2800" b="1" dirty="0">
                <a:latin typeface="Cambria" panose="02040503050406030204" pitchFamily="18" charset="0"/>
              </a:rPr>
              <a:t>(</a:t>
            </a:r>
            <a:r>
              <a:rPr lang="en-US" sz="2400" dirty="0">
                <a:latin typeface="Cambria" panose="02040503050406030204" pitchFamily="18" charset="0"/>
              </a:rPr>
              <a:t>Software used / database</a:t>
            </a:r>
            <a:r>
              <a:rPr lang="en-US" sz="2800" b="1" dirty="0">
                <a:latin typeface="Cambria" panose="02040503050406030204" pitchFamily="18" charset="0"/>
              </a:rPr>
              <a:t>)</a:t>
            </a:r>
            <a:endParaRPr lang="en-US" sz="2800" dirty="0"/>
          </a:p>
          <a:p>
            <a:pPr marL="342900" indent="-342900">
              <a:buAutoNum type="arabicPeriod"/>
            </a:pPr>
            <a:r>
              <a:rPr lang="en-US" dirty="0"/>
              <a:t>Android Studio</a:t>
            </a:r>
          </a:p>
          <a:p>
            <a:pPr marL="342900" indent="-342900">
              <a:buAutoNum type="arabicPeriod"/>
            </a:pPr>
            <a:r>
              <a:rPr lang="en-US" dirty="0"/>
              <a:t>Star UML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US" dirty="0"/>
              <a:t>Firebase (used for store data)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US" dirty="0"/>
              <a:t> Razor pay (used for Online Payment)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US" dirty="0"/>
              <a:t> Google Form (used for getting reviews)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US" dirty="0"/>
              <a:t>Microsoft Word (used for report writing)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US" dirty="0"/>
              <a:t>PowerPoint (used for PPT making)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5744" name="Picture 3145743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0" cy="6856214"/>
          </a:xfrm>
          <a:prstGeom prst="rect">
            <a:avLst/>
          </a:prstGeom>
        </p:spPr>
      </p:pic>
      <p:sp>
        <p:nvSpPr>
          <p:cNvPr id="3145746" name="Rectangle 3145745">
            <a:extLst>
              <a:ext uri="{FF2B5EF4-FFF2-40B4-BE49-F238E27FC236}">
                <a16:creationId xmlns:a16="http://schemas.microsoft.com/office/drawing/2014/main" id="{F8C668FA-2417-47B5-B454-2D55FC17F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45743" name="Picture 3145742">
            <a:extLst>
              <a:ext uri="{FF2B5EF4-FFF2-40B4-BE49-F238E27FC236}">
                <a16:creationId xmlns:a16="http://schemas.microsoft.com/office/drawing/2014/main" id="{97FEBA57-8992-46BB-BCF0-5A83FE8E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0" cy="6856214"/>
          </a:xfrm>
          <a:prstGeom prst="rect">
            <a:avLst/>
          </a:prstGeom>
        </p:spPr>
      </p:pic>
      <p:sp>
        <p:nvSpPr>
          <p:cNvPr id="3145745" name="Rectangle 3145744">
            <a:extLst>
              <a:ext uri="{FF2B5EF4-FFF2-40B4-BE49-F238E27FC236}">
                <a16:creationId xmlns:a16="http://schemas.microsoft.com/office/drawing/2014/main" id="{2B4CDDF6-55C3-415A-8D8B-7E03C3D6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887" y="480060"/>
            <a:ext cx="11235050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38" name="Content Placeholder 2"/>
          <p:cNvSpPr>
            <a:spLocks/>
          </p:cNvSpPr>
          <p:nvPr/>
        </p:nvSpPr>
        <p:spPr>
          <a:xfrm>
            <a:off x="335648" y="414314"/>
            <a:ext cx="11683632" cy="6230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800"/>
          </a:p>
        </p:txBody>
      </p:sp>
      <p:sp>
        <p:nvSpPr>
          <p:cNvPr id="1048639" name="TextBox 1"/>
          <p:cNvSpPr txBox="1"/>
          <p:nvPr/>
        </p:nvSpPr>
        <p:spPr>
          <a:xfrm>
            <a:off x="3224011" y="1203640"/>
            <a:ext cx="6356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b="1" kern="12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rPr>
              <a:t>User Registration Process</a:t>
            </a:r>
            <a:endParaRPr lang="en-IN" sz="3200" b="1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48640" name="Rectangle 3"/>
          <p:cNvSpPr/>
          <p:nvPr/>
        </p:nvSpPr>
        <p:spPr>
          <a:xfrm>
            <a:off x="2870747" y="3660361"/>
            <a:ext cx="2020639" cy="576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Users</a:t>
            </a:r>
          </a:p>
        </p:txBody>
      </p:sp>
      <p:sp>
        <p:nvSpPr>
          <p:cNvPr id="1048641" name="Flowchart: Terminator 4"/>
          <p:cNvSpPr/>
          <p:nvPr/>
        </p:nvSpPr>
        <p:spPr>
          <a:xfrm>
            <a:off x="3450858" y="2511995"/>
            <a:ext cx="1640472" cy="358204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18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Name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48642" name="Flowchart: Terminator 6"/>
          <p:cNvSpPr/>
          <p:nvPr/>
        </p:nvSpPr>
        <p:spPr>
          <a:xfrm>
            <a:off x="1563376" y="2713244"/>
            <a:ext cx="1394408" cy="359039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rgbClr val="FF0000"/>
                </a:solidFill>
              </a:rPr>
              <a:t>Email</a:t>
            </a:r>
          </a:p>
        </p:txBody>
      </p:sp>
      <p:sp>
        <p:nvSpPr>
          <p:cNvPr id="1048643" name="Flowchart: Terminator 7"/>
          <p:cNvSpPr/>
          <p:nvPr/>
        </p:nvSpPr>
        <p:spPr>
          <a:xfrm>
            <a:off x="795361" y="3744588"/>
            <a:ext cx="1396078" cy="358204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rgbClr val="FF0000"/>
                </a:solidFill>
              </a:rPr>
              <a:t>Mobile</a:t>
            </a:r>
          </a:p>
        </p:txBody>
      </p:sp>
      <p:sp>
        <p:nvSpPr>
          <p:cNvPr id="1048644" name="Flowchart: Terminator 8"/>
          <p:cNvSpPr/>
          <p:nvPr/>
        </p:nvSpPr>
        <p:spPr>
          <a:xfrm>
            <a:off x="1394331" y="4721975"/>
            <a:ext cx="1594217" cy="358204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rgbClr val="FF0000"/>
                </a:solidFill>
              </a:rPr>
              <a:t>Address</a:t>
            </a:r>
          </a:p>
        </p:txBody>
      </p:sp>
      <p:sp>
        <p:nvSpPr>
          <p:cNvPr id="1048645" name="Flowchart: Terminator 9"/>
          <p:cNvSpPr/>
          <p:nvPr/>
        </p:nvSpPr>
        <p:spPr>
          <a:xfrm>
            <a:off x="3337813" y="4990674"/>
            <a:ext cx="2020639" cy="397200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rgbClr val="FF0000"/>
                </a:solidFill>
              </a:rPr>
              <a:t>Password</a:t>
            </a:r>
          </a:p>
        </p:txBody>
      </p:sp>
      <p:sp>
        <p:nvSpPr>
          <p:cNvPr id="1048646" name="Diamond 10"/>
          <p:cNvSpPr/>
          <p:nvPr/>
        </p:nvSpPr>
        <p:spPr>
          <a:xfrm>
            <a:off x="5885105" y="3313397"/>
            <a:ext cx="2539234" cy="1257264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Create</a:t>
            </a:r>
          </a:p>
        </p:txBody>
      </p:sp>
      <p:sp>
        <p:nvSpPr>
          <p:cNvPr id="1048647" name="Rectangle 11"/>
          <p:cNvSpPr/>
          <p:nvPr/>
        </p:nvSpPr>
        <p:spPr>
          <a:xfrm>
            <a:off x="9358472" y="3642370"/>
            <a:ext cx="2020639" cy="576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Account</a:t>
            </a:r>
          </a:p>
        </p:txBody>
      </p:sp>
      <p:cxnSp>
        <p:nvCxnSpPr>
          <p:cNvPr id="3145728" name="Straight Arrow Connector 12"/>
          <p:cNvCxnSpPr>
            <a:cxnSpLocks/>
          </p:cNvCxnSpPr>
          <p:nvPr/>
        </p:nvCxnSpPr>
        <p:spPr>
          <a:xfrm flipV="1">
            <a:off x="8424339" y="3950620"/>
            <a:ext cx="90038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Straight Arrow Connector 13"/>
          <p:cNvCxnSpPr>
            <a:cxnSpLocks/>
          </p:cNvCxnSpPr>
          <p:nvPr/>
        </p:nvCxnSpPr>
        <p:spPr>
          <a:xfrm>
            <a:off x="4877290" y="3930436"/>
            <a:ext cx="100781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Straight Connector 14"/>
          <p:cNvCxnSpPr>
            <a:cxnSpLocks/>
            <a:stCxn id="1048641" idx="2"/>
          </p:cNvCxnSpPr>
          <p:nvPr/>
        </p:nvCxnSpPr>
        <p:spPr>
          <a:xfrm>
            <a:off x="4271094" y="2870199"/>
            <a:ext cx="0" cy="790162"/>
          </a:xfrm>
          <a:prstGeom prst="lin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45731" name="Straight Connector 16"/>
          <p:cNvCxnSpPr>
            <a:cxnSpLocks/>
            <a:stCxn id="1048642" idx="2"/>
          </p:cNvCxnSpPr>
          <p:nvPr/>
        </p:nvCxnSpPr>
        <p:spPr>
          <a:xfrm>
            <a:off x="2260580" y="3072283"/>
            <a:ext cx="727968" cy="588078"/>
          </a:xfrm>
          <a:prstGeom prst="lin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45732" name="Straight Connector 17"/>
          <p:cNvCxnSpPr>
            <a:cxnSpLocks/>
            <a:stCxn id="1048643" idx="3"/>
            <a:endCxn id="1048640" idx="1"/>
          </p:cNvCxnSpPr>
          <p:nvPr/>
        </p:nvCxnSpPr>
        <p:spPr>
          <a:xfrm>
            <a:off x="2191439" y="3923690"/>
            <a:ext cx="679308" cy="24737"/>
          </a:xfrm>
          <a:prstGeom prst="lin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45733" name="Straight Connector 21"/>
          <p:cNvCxnSpPr>
            <a:cxnSpLocks/>
            <a:stCxn id="1048644" idx="0"/>
          </p:cNvCxnSpPr>
          <p:nvPr/>
        </p:nvCxnSpPr>
        <p:spPr>
          <a:xfrm flipV="1">
            <a:off x="2191440" y="4246045"/>
            <a:ext cx="766345" cy="475929"/>
          </a:xfrm>
          <a:prstGeom prst="lin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45734" name="Straight Connector 25"/>
          <p:cNvCxnSpPr>
            <a:cxnSpLocks/>
            <a:stCxn id="1048645" idx="0"/>
          </p:cNvCxnSpPr>
          <p:nvPr/>
        </p:nvCxnSpPr>
        <p:spPr>
          <a:xfrm flipV="1">
            <a:off x="4348133" y="4246045"/>
            <a:ext cx="0" cy="744629"/>
          </a:xfrm>
          <a:prstGeom prst="lin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45739" name="Rectangle 3145738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5741" name="Freeform: Shape 3145740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4901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8639" name="TextBox 1"/>
          <p:cNvSpPr txBox="1"/>
          <p:nvPr/>
        </p:nvSpPr>
        <p:spPr>
          <a:xfrm>
            <a:off x="204724" y="780732"/>
            <a:ext cx="3776424" cy="499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Service Provider Registration Process</a:t>
            </a:r>
          </a:p>
        </p:txBody>
      </p:sp>
      <p:sp>
        <p:nvSpPr>
          <p:cNvPr id="1048638" name="Content Placeholder 2"/>
          <p:cNvSpPr>
            <a:spLocks/>
          </p:cNvSpPr>
          <p:nvPr/>
        </p:nvSpPr>
        <p:spPr>
          <a:xfrm>
            <a:off x="274320" y="249190"/>
            <a:ext cx="11744960" cy="638528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800"/>
          </a:p>
        </p:txBody>
      </p:sp>
      <p:sp>
        <p:nvSpPr>
          <p:cNvPr id="1048640" name="Rectangle 3"/>
          <p:cNvSpPr/>
          <p:nvPr/>
        </p:nvSpPr>
        <p:spPr>
          <a:xfrm>
            <a:off x="6093267" y="3111511"/>
            <a:ext cx="1248614" cy="3560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3464">
              <a:spcAft>
                <a:spcPts val="600"/>
              </a:spcAft>
            </a:pPr>
            <a:r>
              <a:rPr lang="en-US" sz="12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Provider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48641" name="Flowchart: Terminator 4"/>
          <p:cNvSpPr/>
          <p:nvPr/>
        </p:nvSpPr>
        <p:spPr>
          <a:xfrm>
            <a:off x="6085451" y="2341899"/>
            <a:ext cx="1056518" cy="258897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3464">
              <a:spcAft>
                <a:spcPts val="600"/>
              </a:spcAft>
            </a:pPr>
            <a:r>
              <a:rPr lang="en-US" sz="1200" kern="1200">
                <a:solidFill>
                  <a:srgbClr val="5EA491"/>
                </a:solidFill>
                <a:latin typeface="+mn-lt"/>
                <a:ea typeface="+mn-ea"/>
                <a:cs typeface="+mn-cs"/>
              </a:rPr>
              <a:t>Address</a:t>
            </a:r>
            <a:endParaRPr lang="en-US" sz="20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048642" name="Flowchart: Terminator 6"/>
          <p:cNvSpPr/>
          <p:nvPr/>
        </p:nvSpPr>
        <p:spPr>
          <a:xfrm>
            <a:off x="5082035" y="2589971"/>
            <a:ext cx="1056518" cy="221861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3464">
              <a:spcAft>
                <a:spcPts val="600"/>
              </a:spcAft>
            </a:pPr>
            <a:r>
              <a:rPr lang="en-US" sz="1200" dirty="0">
                <a:solidFill>
                  <a:srgbClr val="5EA491"/>
                </a:solidFill>
              </a:rPr>
              <a:t>Payment</a:t>
            </a:r>
          </a:p>
        </p:txBody>
      </p:sp>
      <p:sp>
        <p:nvSpPr>
          <p:cNvPr id="1048643" name="Flowchart: Terminator 7"/>
          <p:cNvSpPr/>
          <p:nvPr/>
        </p:nvSpPr>
        <p:spPr>
          <a:xfrm>
            <a:off x="4807348" y="3174890"/>
            <a:ext cx="862679" cy="221345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3464">
              <a:spcAft>
                <a:spcPts val="600"/>
              </a:spcAft>
            </a:pPr>
            <a:r>
              <a:rPr lang="en-US" sz="1200">
                <a:solidFill>
                  <a:srgbClr val="5EA491"/>
                </a:solidFill>
              </a:rPr>
              <a:t>Name</a:t>
            </a:r>
            <a:endParaRPr lang="en-US" sz="1200" dirty="0">
              <a:solidFill>
                <a:srgbClr val="5EA491"/>
              </a:solidFill>
            </a:endParaRPr>
          </a:p>
        </p:txBody>
      </p:sp>
      <p:sp>
        <p:nvSpPr>
          <p:cNvPr id="1048644" name="Flowchart: Terminator 8"/>
          <p:cNvSpPr/>
          <p:nvPr/>
        </p:nvSpPr>
        <p:spPr>
          <a:xfrm>
            <a:off x="4989081" y="3776248"/>
            <a:ext cx="902923" cy="221345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3464">
              <a:spcAft>
                <a:spcPts val="600"/>
              </a:spcAft>
            </a:pPr>
            <a:r>
              <a:rPr lang="en-US" sz="1200">
                <a:solidFill>
                  <a:srgbClr val="5EA491"/>
                </a:solidFill>
              </a:rPr>
              <a:t>Email</a:t>
            </a:r>
          </a:p>
        </p:txBody>
      </p:sp>
      <p:sp>
        <p:nvSpPr>
          <p:cNvPr id="1048645" name="Flowchart: Terminator 9"/>
          <p:cNvSpPr/>
          <p:nvPr/>
        </p:nvSpPr>
        <p:spPr>
          <a:xfrm>
            <a:off x="5930147" y="4060338"/>
            <a:ext cx="1248614" cy="221345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3464">
              <a:spcAft>
                <a:spcPts val="600"/>
              </a:spcAft>
            </a:pPr>
            <a:r>
              <a:rPr lang="en-US" sz="1200">
                <a:solidFill>
                  <a:srgbClr val="5EA491"/>
                </a:solidFill>
              </a:rPr>
              <a:t>Password</a:t>
            </a:r>
            <a:endParaRPr lang="en-US" sz="1200" dirty="0">
              <a:solidFill>
                <a:srgbClr val="5EA491"/>
              </a:solidFill>
            </a:endParaRPr>
          </a:p>
        </p:txBody>
      </p:sp>
      <p:sp>
        <p:nvSpPr>
          <p:cNvPr id="1048646" name="Diamond 10"/>
          <p:cNvSpPr/>
          <p:nvPr/>
        </p:nvSpPr>
        <p:spPr>
          <a:xfrm>
            <a:off x="7955931" y="2891016"/>
            <a:ext cx="1569070" cy="789824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3464">
              <a:spcAft>
                <a:spcPts val="600"/>
              </a:spcAft>
            </a:pPr>
            <a:r>
              <a:rPr lang="en-US" sz="1200" b="1" kern="120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Create</a:t>
            </a:r>
            <a:endParaRPr lang="en-US" sz="2000" b="1">
              <a:solidFill>
                <a:srgbClr val="00B050"/>
              </a:solidFill>
            </a:endParaRPr>
          </a:p>
        </p:txBody>
      </p:sp>
      <p:sp>
        <p:nvSpPr>
          <p:cNvPr id="1048647" name="Rectangle 11"/>
          <p:cNvSpPr/>
          <p:nvPr/>
        </p:nvSpPr>
        <p:spPr>
          <a:xfrm>
            <a:off x="10102229" y="3100394"/>
            <a:ext cx="1248614" cy="3560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3464">
              <a:spcAft>
                <a:spcPts val="600"/>
              </a:spcAft>
            </a:pPr>
            <a:r>
              <a:rPr lang="en-US" sz="1200" b="1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Account</a:t>
            </a:r>
            <a:endParaRPr lang="en-US" sz="2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3145728" name="Straight Arrow Connector 12"/>
          <p:cNvCxnSpPr>
            <a:cxnSpLocks/>
          </p:cNvCxnSpPr>
          <p:nvPr/>
        </p:nvCxnSpPr>
        <p:spPr>
          <a:xfrm flipV="1">
            <a:off x="9531096" y="3290871"/>
            <a:ext cx="55637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Straight Arrow Connector 13"/>
          <p:cNvCxnSpPr>
            <a:cxnSpLocks/>
          </p:cNvCxnSpPr>
          <p:nvPr/>
        </p:nvCxnSpPr>
        <p:spPr>
          <a:xfrm>
            <a:off x="7333171" y="3278399"/>
            <a:ext cx="622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Straight Connector 14"/>
          <p:cNvCxnSpPr>
            <a:cxnSpLocks/>
          </p:cNvCxnSpPr>
          <p:nvPr/>
        </p:nvCxnSpPr>
        <p:spPr>
          <a:xfrm flipH="1">
            <a:off x="6580655" y="2616166"/>
            <a:ext cx="6923" cy="484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Straight Connector 16"/>
          <p:cNvCxnSpPr>
            <a:cxnSpLocks/>
          </p:cNvCxnSpPr>
          <p:nvPr/>
        </p:nvCxnSpPr>
        <p:spPr>
          <a:xfrm>
            <a:off x="5631410" y="2813403"/>
            <a:ext cx="483050" cy="369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2" name="Straight Connector 17"/>
          <p:cNvCxnSpPr>
            <a:cxnSpLocks/>
            <a:stCxn id="1048643" idx="3"/>
            <a:endCxn id="1048640" idx="1"/>
          </p:cNvCxnSpPr>
          <p:nvPr/>
        </p:nvCxnSpPr>
        <p:spPr>
          <a:xfrm>
            <a:off x="5670027" y="3285563"/>
            <a:ext cx="423241" cy="3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3" name="Straight Connector 21"/>
          <p:cNvCxnSpPr>
            <a:cxnSpLocks/>
          </p:cNvCxnSpPr>
          <p:nvPr/>
        </p:nvCxnSpPr>
        <p:spPr>
          <a:xfrm flipV="1">
            <a:off x="5629092" y="3467521"/>
            <a:ext cx="595228" cy="293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4" name="Straight Connector 25"/>
          <p:cNvCxnSpPr>
            <a:cxnSpLocks/>
          </p:cNvCxnSpPr>
          <p:nvPr/>
        </p:nvCxnSpPr>
        <p:spPr>
          <a:xfrm flipV="1">
            <a:off x="6580655" y="3474474"/>
            <a:ext cx="6923" cy="577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owchart: Terminator 4"/>
          <p:cNvSpPr/>
          <p:nvPr/>
        </p:nvSpPr>
        <p:spPr>
          <a:xfrm>
            <a:off x="7204062" y="2562885"/>
            <a:ext cx="848417" cy="258897"/>
          </a:xfrm>
          <a:prstGeom prst="flowChartTerminator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3464">
              <a:spcAft>
                <a:spcPts val="600"/>
              </a:spcAft>
            </a:pPr>
            <a:r>
              <a:rPr lang="en-US" sz="1200" kern="1200">
                <a:solidFill>
                  <a:srgbClr val="5EA491"/>
                </a:solidFill>
                <a:latin typeface="+mn-lt"/>
                <a:ea typeface="+mn-ea"/>
                <a:cs typeface="+mn-cs"/>
              </a:rPr>
              <a:t>Image</a:t>
            </a:r>
            <a:endParaRPr lang="en-US" sz="200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6" name="Flowchart: Terminator 4"/>
          <p:cNvSpPr/>
          <p:nvPr/>
        </p:nvSpPr>
        <p:spPr>
          <a:xfrm>
            <a:off x="7243839" y="3753502"/>
            <a:ext cx="1164209" cy="258897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3464">
              <a:spcAft>
                <a:spcPts val="600"/>
              </a:spcAft>
            </a:pPr>
            <a:r>
              <a:rPr lang="en-US" sz="1200">
                <a:solidFill>
                  <a:srgbClr val="5EA491"/>
                </a:solidFill>
              </a:rPr>
              <a:t>Category</a:t>
            </a:r>
          </a:p>
        </p:txBody>
      </p:sp>
      <p:cxnSp>
        <p:nvCxnSpPr>
          <p:cNvPr id="57" name="Straight Connector 14"/>
          <p:cNvCxnSpPr>
            <a:cxnSpLocks/>
          </p:cNvCxnSpPr>
          <p:nvPr/>
        </p:nvCxnSpPr>
        <p:spPr>
          <a:xfrm>
            <a:off x="7022795" y="3474474"/>
            <a:ext cx="244484" cy="357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14"/>
          <p:cNvCxnSpPr>
            <a:cxnSpLocks/>
          </p:cNvCxnSpPr>
          <p:nvPr/>
        </p:nvCxnSpPr>
        <p:spPr>
          <a:xfrm flipH="1">
            <a:off x="7344450" y="2830274"/>
            <a:ext cx="384189" cy="323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bg1">
                <a:shade val="96000"/>
                <a:satMod val="160000"/>
                <a:lumMod val="10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5745" name="Picture 3145744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0" cy="6856214"/>
          </a:xfrm>
          <a:prstGeom prst="rect">
            <a:avLst/>
          </a:prstGeom>
        </p:spPr>
      </p:pic>
      <p:sp useBgFill="1">
        <p:nvSpPr>
          <p:cNvPr id="3145747" name="Rectangle 3145746">
            <a:extLst>
              <a:ext uri="{FF2B5EF4-FFF2-40B4-BE49-F238E27FC236}">
                <a16:creationId xmlns:a16="http://schemas.microsoft.com/office/drawing/2014/main" id="{E0E174D7-A74C-4845-B4E2-D161F9C68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5749" name="Rectangle 3145748">
            <a:extLst>
              <a:ext uri="{FF2B5EF4-FFF2-40B4-BE49-F238E27FC236}">
                <a16:creationId xmlns:a16="http://schemas.microsoft.com/office/drawing/2014/main" id="{512F2985-810C-4ABC-9993-5D7821EE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887" y="480060"/>
            <a:ext cx="11235050" cy="5897880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48" name="Content Placeholder 3"/>
          <p:cNvSpPr>
            <a:spLocks/>
          </p:cNvSpPr>
          <p:nvPr/>
        </p:nvSpPr>
        <p:spPr>
          <a:xfrm>
            <a:off x="1517296" y="801793"/>
            <a:ext cx="9295519" cy="5166473"/>
          </a:xfrm>
          <a:prstGeom prst="rect">
            <a:avLst/>
          </a:prstGeom>
        </p:spPr>
        <p:txBody>
          <a:bodyPr/>
          <a:lstStyle/>
          <a:p>
            <a:pPr defTabSz="370149">
              <a:spcAft>
                <a:spcPts val="552"/>
              </a:spcAft>
              <a:buFont typeface="Wingdings" pitchFamily="2" charset="2"/>
              <a:buChar char="Ø"/>
            </a:pPr>
            <a:r>
              <a:rPr lang="en-IN" sz="2267" kern="120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Flowchart (Module Interaction):</a:t>
            </a:r>
          </a:p>
          <a:p>
            <a:pPr>
              <a:spcAft>
                <a:spcPts val="600"/>
              </a:spcAft>
              <a:buNone/>
            </a:pPr>
            <a:endParaRPr lang="en-IN" dirty="0"/>
          </a:p>
        </p:txBody>
      </p:sp>
      <p:sp>
        <p:nvSpPr>
          <p:cNvPr id="1048649" name="Rectangle: Rounded Corners 6"/>
          <p:cNvSpPr/>
          <p:nvPr/>
        </p:nvSpPr>
        <p:spPr>
          <a:xfrm>
            <a:off x="1376009" y="1518631"/>
            <a:ext cx="9295519" cy="453757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48650" name="Oval 8"/>
          <p:cNvSpPr/>
          <p:nvPr/>
        </p:nvSpPr>
        <p:spPr>
          <a:xfrm>
            <a:off x="4734505" y="1602308"/>
            <a:ext cx="1884810" cy="6282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 defTabSz="370149">
              <a:spcAft>
                <a:spcPts val="552"/>
              </a:spcAft>
            </a:pPr>
            <a:r>
              <a:rPr lang="en-US" sz="2267" b="1" kern="1200" dirty="0">
                <a:ln>
                  <a:solidFill>
                    <a:schemeClr val="bg1"/>
                  </a:solidFill>
                </a:ln>
                <a:solidFill>
                  <a:srgbClr val="555555"/>
                </a:solidFill>
                <a:latin typeface="Arial Black" panose="020B0A04020102020204" pitchFamily="34" charset="0"/>
                <a:ea typeface="+mn-ea"/>
                <a:cs typeface="+mn-cs"/>
              </a:rPr>
              <a:t>USERS</a:t>
            </a:r>
            <a:endParaRPr lang="en-IN" sz="2800" b="1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048651" name="Rectangle: Rounded Corners 9"/>
          <p:cNvSpPr/>
          <p:nvPr/>
        </p:nvSpPr>
        <p:spPr>
          <a:xfrm>
            <a:off x="1748717" y="2611573"/>
            <a:ext cx="1502854" cy="62827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0149">
              <a:spcAft>
                <a:spcPts val="552"/>
              </a:spcAft>
            </a:pPr>
            <a:r>
              <a:rPr lang="en-US" sz="1457" kern="1200">
                <a:solidFill>
                  <a:srgbClr val="002060"/>
                </a:solidFill>
                <a:latin typeface="Algerian" panose="04020705040A02060702" pitchFamily="82" charset="0"/>
                <a:ea typeface="+mn-ea"/>
                <a:cs typeface="+mn-cs"/>
              </a:rPr>
              <a:t>ADMIN LOGIN</a:t>
            </a:r>
            <a:endParaRPr lang="en-IN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sp>
        <p:nvSpPr>
          <p:cNvPr id="1048652" name="Rectangle: Rounded Corners 12"/>
          <p:cNvSpPr/>
          <p:nvPr/>
        </p:nvSpPr>
        <p:spPr>
          <a:xfrm>
            <a:off x="8381758" y="2648705"/>
            <a:ext cx="1742674" cy="62827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0149">
              <a:spcAft>
                <a:spcPts val="552"/>
              </a:spcAft>
            </a:pPr>
            <a:r>
              <a:rPr lang="en-US" sz="1457" kern="1200">
                <a:solidFill>
                  <a:srgbClr val="002060"/>
                </a:solidFill>
                <a:latin typeface="Algerian" panose="04020705040A02060702" pitchFamily="82" charset="0"/>
                <a:ea typeface="+mn-ea"/>
                <a:cs typeface="+mn-cs"/>
              </a:rPr>
              <a:t>CUSTOMER LOGIN</a:t>
            </a:r>
            <a:endParaRPr lang="en-IN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cxnSp>
        <p:nvCxnSpPr>
          <p:cNvPr id="3145735" name="Straight Arrow Connector 14"/>
          <p:cNvCxnSpPr>
            <a:cxnSpLocks/>
            <a:stCxn id="1048650" idx="4"/>
          </p:cNvCxnSpPr>
          <p:nvPr/>
        </p:nvCxnSpPr>
        <p:spPr>
          <a:xfrm>
            <a:off x="5676910" y="2230578"/>
            <a:ext cx="0" cy="188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5736" name="Straight Connector 16"/>
          <p:cNvCxnSpPr>
            <a:cxnSpLocks/>
          </p:cNvCxnSpPr>
          <p:nvPr/>
        </p:nvCxnSpPr>
        <p:spPr>
          <a:xfrm>
            <a:off x="2491310" y="2408149"/>
            <a:ext cx="6768640" cy="275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5737" name="Straight Arrow Connector 18"/>
          <p:cNvCxnSpPr>
            <a:cxnSpLocks/>
          </p:cNvCxnSpPr>
          <p:nvPr/>
        </p:nvCxnSpPr>
        <p:spPr>
          <a:xfrm>
            <a:off x="5676910" y="2425105"/>
            <a:ext cx="0" cy="33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5738" name="Straight Arrow Connector 19"/>
          <p:cNvCxnSpPr>
            <a:cxnSpLocks/>
          </p:cNvCxnSpPr>
          <p:nvPr/>
        </p:nvCxnSpPr>
        <p:spPr>
          <a:xfrm>
            <a:off x="9252884" y="2435705"/>
            <a:ext cx="0" cy="188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8653" name="Rectangle 20"/>
          <p:cNvSpPr/>
          <p:nvPr/>
        </p:nvSpPr>
        <p:spPr>
          <a:xfrm>
            <a:off x="1443132" y="3844657"/>
            <a:ext cx="2410867" cy="13650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77612" indent="-277612" defTabSz="370149">
              <a:spcAft>
                <a:spcPts val="552"/>
              </a:spcAft>
              <a:buFont typeface="Wingdings" panose="05000000000000000000" pitchFamily="2" charset="2"/>
              <a:buChar char="§"/>
            </a:pPr>
            <a:r>
              <a:rPr lang="en-US" sz="1380" kern="120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Add a new Provider to DB</a:t>
            </a:r>
          </a:p>
          <a:p>
            <a:pPr marL="277612" indent="-277612" defTabSz="370149">
              <a:spcAft>
                <a:spcPts val="552"/>
              </a:spcAft>
              <a:buFont typeface="Wingdings" panose="05000000000000000000" pitchFamily="2" charset="2"/>
              <a:buChar char="§"/>
            </a:pPr>
            <a:r>
              <a:rPr lang="en-US" sz="1380" kern="120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Delete a Provider from DB</a:t>
            </a:r>
          </a:p>
          <a:p>
            <a:pPr marL="277612" indent="-277612" defTabSz="370149">
              <a:spcAft>
                <a:spcPts val="552"/>
              </a:spcAft>
              <a:buFont typeface="Wingdings" panose="05000000000000000000" pitchFamily="2" charset="2"/>
              <a:buChar char="§"/>
            </a:pPr>
            <a:r>
              <a:rPr lang="en-US" sz="1380" kern="120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Update Provider DB values</a:t>
            </a:r>
          </a:p>
          <a:p>
            <a:pPr marL="277612" indent="-277612" defTabSz="370149">
              <a:spcAft>
                <a:spcPts val="552"/>
              </a:spcAft>
              <a:buFont typeface="Wingdings" panose="05000000000000000000" pitchFamily="2" charset="2"/>
              <a:buChar char="§"/>
            </a:pPr>
            <a:r>
              <a:rPr lang="en-US" sz="1380" kern="120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Delete DB</a:t>
            </a:r>
            <a:endParaRPr lang="en-US" sz="1500" kern="120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48654" name="Rectangle 21"/>
          <p:cNvSpPr/>
          <p:nvPr/>
        </p:nvSpPr>
        <p:spPr>
          <a:xfrm>
            <a:off x="8025252" y="3912560"/>
            <a:ext cx="2489468" cy="16825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7612" indent="-277612" defTabSz="370149">
              <a:spcAft>
                <a:spcPts val="552"/>
              </a:spcAft>
              <a:buFont typeface="Wingdings" panose="05000000000000000000" pitchFamily="2" charset="2"/>
              <a:buChar char="§"/>
            </a:pPr>
            <a:r>
              <a:rPr lang="en-US" sz="1380" kern="120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 Registration</a:t>
            </a:r>
          </a:p>
          <a:p>
            <a:pPr marL="277612" indent="-277612" defTabSz="370149">
              <a:spcAft>
                <a:spcPts val="552"/>
              </a:spcAft>
              <a:buFont typeface="Wingdings" panose="05000000000000000000" pitchFamily="2" charset="2"/>
              <a:buChar char="§"/>
            </a:pPr>
            <a:r>
              <a:rPr lang="en-US" sz="1380" kern="120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Profile Check</a:t>
            </a:r>
          </a:p>
          <a:p>
            <a:pPr marL="277612" indent="-277612" defTabSz="370149">
              <a:spcAft>
                <a:spcPts val="552"/>
              </a:spcAft>
              <a:buFont typeface="Wingdings" panose="05000000000000000000" pitchFamily="2" charset="2"/>
              <a:buChar char="§"/>
            </a:pPr>
            <a:r>
              <a:rPr lang="en-US" sz="1380" kern="120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Find and Select any Service</a:t>
            </a:r>
          </a:p>
          <a:p>
            <a:pPr marL="277612" indent="-277612" defTabSz="370149">
              <a:spcAft>
                <a:spcPts val="552"/>
              </a:spcAft>
              <a:buFont typeface="Wingdings" panose="05000000000000000000" pitchFamily="2" charset="2"/>
              <a:buChar char="§"/>
            </a:pPr>
            <a:r>
              <a:rPr lang="en-US" sz="1380" kern="120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Change Password</a:t>
            </a:r>
          </a:p>
          <a:p>
            <a:pPr marL="277612" indent="-277612" defTabSz="370149">
              <a:spcAft>
                <a:spcPts val="552"/>
              </a:spcAft>
              <a:buFont typeface="Wingdings" panose="05000000000000000000" pitchFamily="2" charset="2"/>
              <a:buChar char="§"/>
            </a:pPr>
            <a:r>
              <a:rPr lang="en-US" sz="1380" kern="120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Reset Password</a:t>
            </a:r>
          </a:p>
          <a:p>
            <a:pPr marL="277612" indent="-277612" defTabSz="370149">
              <a:spcAft>
                <a:spcPts val="552"/>
              </a:spcAft>
              <a:buFont typeface="Wingdings" panose="05000000000000000000" pitchFamily="2" charset="2"/>
              <a:buChar char="§"/>
            </a:pPr>
            <a:r>
              <a:rPr lang="en-US" sz="1380" kern="120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Request any Service </a:t>
            </a:r>
            <a:endParaRPr lang="en-IN" sz="150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45739" name="Straight Arrow Connector 25"/>
          <p:cNvCxnSpPr>
            <a:cxnSpLocks/>
          </p:cNvCxnSpPr>
          <p:nvPr/>
        </p:nvCxnSpPr>
        <p:spPr>
          <a:xfrm>
            <a:off x="5674091" y="3397059"/>
            <a:ext cx="2819" cy="428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45740" name="Straight Arrow Connector 27"/>
          <p:cNvCxnSpPr>
            <a:cxnSpLocks/>
          </p:cNvCxnSpPr>
          <p:nvPr/>
        </p:nvCxnSpPr>
        <p:spPr>
          <a:xfrm>
            <a:off x="9269986" y="3276975"/>
            <a:ext cx="0" cy="59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: Rounded Corners 9">
            <a:extLst>
              <a:ext uri="{FF2B5EF4-FFF2-40B4-BE49-F238E27FC236}">
                <a16:creationId xmlns:a16="http://schemas.microsoft.com/office/drawing/2014/main" id="{44F5C2BA-5D72-F789-FC58-E5D4BD89A0F1}"/>
              </a:ext>
            </a:extLst>
          </p:cNvPr>
          <p:cNvSpPr/>
          <p:nvPr/>
        </p:nvSpPr>
        <p:spPr>
          <a:xfrm>
            <a:off x="4839492" y="2768789"/>
            <a:ext cx="1674837" cy="62827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70149">
              <a:spcAft>
                <a:spcPts val="552"/>
              </a:spcAft>
            </a:pPr>
            <a:r>
              <a:rPr lang="en-US" sz="1457" kern="1200" dirty="0">
                <a:solidFill>
                  <a:srgbClr val="002060"/>
                </a:solidFill>
                <a:latin typeface="Algerian" panose="04020705040A02060702" pitchFamily="82" charset="0"/>
                <a:ea typeface="+mn-ea"/>
                <a:cs typeface="+mn-cs"/>
              </a:rPr>
              <a:t>Provider LOGIN</a:t>
            </a:r>
            <a:endParaRPr lang="en-IN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cxnSp>
        <p:nvCxnSpPr>
          <p:cNvPr id="4" name="Straight Arrow Connector 18">
            <a:extLst>
              <a:ext uri="{FF2B5EF4-FFF2-40B4-BE49-F238E27FC236}">
                <a16:creationId xmlns:a16="http://schemas.microsoft.com/office/drawing/2014/main" id="{A282EA8B-FF6C-3F00-FDC6-1E35442D0192}"/>
              </a:ext>
            </a:extLst>
          </p:cNvPr>
          <p:cNvCxnSpPr>
            <a:cxnSpLocks/>
          </p:cNvCxnSpPr>
          <p:nvPr/>
        </p:nvCxnSpPr>
        <p:spPr>
          <a:xfrm>
            <a:off x="2486645" y="2402407"/>
            <a:ext cx="0" cy="188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25">
            <a:extLst>
              <a:ext uri="{FF2B5EF4-FFF2-40B4-BE49-F238E27FC236}">
                <a16:creationId xmlns:a16="http://schemas.microsoft.com/office/drawing/2014/main" id="{70F2361A-F8BB-CD22-EFC7-E5CA3C04CDB3}"/>
              </a:ext>
            </a:extLst>
          </p:cNvPr>
          <p:cNvCxnSpPr>
            <a:cxnSpLocks/>
          </p:cNvCxnSpPr>
          <p:nvPr/>
        </p:nvCxnSpPr>
        <p:spPr>
          <a:xfrm>
            <a:off x="2486645" y="3239844"/>
            <a:ext cx="0" cy="59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20">
            <a:extLst>
              <a:ext uri="{FF2B5EF4-FFF2-40B4-BE49-F238E27FC236}">
                <a16:creationId xmlns:a16="http://schemas.microsoft.com/office/drawing/2014/main" id="{F00F5A93-5469-4EA7-0E9A-0912D2B60B12}"/>
              </a:ext>
            </a:extLst>
          </p:cNvPr>
          <p:cNvSpPr/>
          <p:nvPr/>
        </p:nvSpPr>
        <p:spPr>
          <a:xfrm>
            <a:off x="4468657" y="3888998"/>
            <a:ext cx="2410867" cy="13650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77612" indent="-277612" defTabSz="370149">
              <a:spcAft>
                <a:spcPts val="552"/>
              </a:spcAft>
              <a:buFont typeface="Wingdings" panose="05000000000000000000" pitchFamily="2" charset="2"/>
              <a:buChar char="§"/>
            </a:pPr>
            <a:r>
              <a:rPr lang="en-US" sz="1380" kern="120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New Registration</a:t>
            </a:r>
          </a:p>
          <a:p>
            <a:pPr marL="277612" indent="-277612" defTabSz="370149">
              <a:spcAft>
                <a:spcPts val="552"/>
              </a:spcAft>
              <a:buFont typeface="Wingdings" panose="05000000000000000000" pitchFamily="2" charset="2"/>
              <a:buChar char="§"/>
            </a:pPr>
            <a:r>
              <a:rPr lang="en-US" sz="1380" kern="120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Accept any User Request</a:t>
            </a:r>
          </a:p>
          <a:p>
            <a:pPr marL="277612" indent="-277612" defTabSz="370149">
              <a:spcAft>
                <a:spcPts val="552"/>
              </a:spcAft>
              <a:buFont typeface="Wingdings" panose="05000000000000000000" pitchFamily="2" charset="2"/>
              <a:buChar char="§"/>
            </a:pPr>
            <a:r>
              <a:rPr lang="en-US" sz="1380" kern="120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Reject User Request</a:t>
            </a:r>
          </a:p>
          <a:p>
            <a:pPr marL="277612" indent="-277612" defTabSz="370149">
              <a:spcAft>
                <a:spcPts val="552"/>
              </a:spcAft>
              <a:buFont typeface="Wingdings" panose="05000000000000000000" pitchFamily="2" charset="2"/>
              <a:buChar char="§"/>
            </a:pPr>
            <a:r>
              <a:rPr lang="en-US" sz="1380" kern="120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Update details in DB</a:t>
            </a:r>
            <a:endParaRPr lang="en-US" sz="1500" kern="1200">
              <a:solidFill>
                <a:schemeClr val="bg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8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8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45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45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45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45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8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8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1" grpId="0" animBg="1"/>
      <p:bldP spid="1048652" grpId="0" animBg="1"/>
      <p:bldP spid="1048653" grpId="0" animBg="1"/>
      <p:bldP spid="1048654" grpId="0" animBg="1"/>
      <p:bldP spid="2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2476583-CC33-45CE-B51B-215B5673C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0" cy="6856214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5F65CD9-825D-44BD-8681-D42D260D4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2F64C47-BE0B-4DA4-A62F-C6922DD20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4901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5622" y="643466"/>
            <a:ext cx="2590124" cy="499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F8810-CA2E-4045-6E61-E36DCC8A6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967" y="1867579"/>
            <a:ext cx="1299705" cy="2888235"/>
          </a:xfrm>
          <a:prstGeom prst="rect">
            <a:avLst/>
          </a:prstGeom>
        </p:spPr>
      </p:pic>
      <p:pic>
        <p:nvPicPr>
          <p:cNvPr id="8" name="Picture 7" descr="A screenshot of a phone registration form&#10;&#10;Description automatically generated">
            <a:extLst>
              <a:ext uri="{FF2B5EF4-FFF2-40B4-BE49-F238E27FC236}">
                <a16:creationId xmlns:a16="http://schemas.microsoft.com/office/drawing/2014/main" id="{B2C7F09C-85BB-1533-08CD-0AFF173CC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112" y="1867579"/>
            <a:ext cx="1299705" cy="2888235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0FEEC9DF-0B9B-64BA-6078-B4A4B6DB7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1138" y="1867579"/>
            <a:ext cx="1299705" cy="2888235"/>
          </a:xfrm>
          <a:prstGeom prst="rect">
            <a:avLst/>
          </a:prstGeom>
        </p:spPr>
      </p:pic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8AFF4569-130D-7B43-7319-04EBB3ACB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7348" y="1867579"/>
            <a:ext cx="1299791" cy="2888424"/>
          </a:xfrm>
          <a:prstGeom prst="rect">
            <a:avLst/>
          </a:prstGeom>
        </p:spPr>
      </p:pic>
      <p:pic>
        <p:nvPicPr>
          <p:cNvPr id="18" name="Picture 17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DDD70060-AB65-3FB6-DFA3-A901B916AA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4606" y="1867579"/>
            <a:ext cx="1299705" cy="28882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199221F-6662-4B53-A219-D9116A81E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0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9444BB-DCB7-9C36-983F-3B41ACFE2E48}"/>
              </a:ext>
            </a:extLst>
          </p:cNvPr>
          <p:cNvSpPr txBox="1"/>
          <p:nvPr/>
        </p:nvSpPr>
        <p:spPr>
          <a:xfrm>
            <a:off x="1032664" y="4534958"/>
            <a:ext cx="10124554" cy="9313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0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User PANEL</a:t>
            </a:r>
          </a:p>
        </p:txBody>
      </p:sp>
      <p:sp>
        <p:nvSpPr>
          <p:cNvPr id="27" name="Rounded Rectangle 17">
            <a:extLst>
              <a:ext uri="{FF2B5EF4-FFF2-40B4-BE49-F238E27FC236}">
                <a16:creationId xmlns:a16="http://schemas.microsoft.com/office/drawing/2014/main" id="{C6DE34EC-5D00-4ACE-A7A1-65291FAAA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161" y="614085"/>
            <a:ext cx="2462990" cy="3794760"/>
          </a:xfrm>
          <a:prstGeom prst="roundRect">
            <a:avLst>
              <a:gd name="adj" fmla="val 531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7FEB2C-9AA2-E159-7F0C-C6ACDAB0D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126" y="711200"/>
            <a:ext cx="1623060" cy="3606800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9" name="Rounded Rectangle 19">
            <a:extLst>
              <a:ext uri="{FF2B5EF4-FFF2-40B4-BE49-F238E27FC236}">
                <a16:creationId xmlns:a16="http://schemas.microsoft.com/office/drawing/2014/main" id="{48EFFFE7-9B37-4873-B0A5-E52E9E8E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4907" y="614085"/>
            <a:ext cx="2448512" cy="3794760"/>
          </a:xfrm>
          <a:prstGeom prst="roundRect">
            <a:avLst>
              <a:gd name="adj" fmla="val 531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screenshot of a phone&#10;&#10;Description automatically generated">
            <a:extLst>
              <a:ext uri="{FF2B5EF4-FFF2-40B4-BE49-F238E27FC236}">
                <a16:creationId xmlns:a16="http://schemas.microsoft.com/office/drawing/2014/main" id="{BC1B2838-21FF-4624-DCEC-56E85880E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636" y="711200"/>
            <a:ext cx="1623060" cy="3606800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31" name="Rounded Rectangle 25">
            <a:extLst>
              <a:ext uri="{FF2B5EF4-FFF2-40B4-BE49-F238E27FC236}">
                <a16:creationId xmlns:a16="http://schemas.microsoft.com/office/drawing/2014/main" id="{65D4D944-3FC5-4904-8207-906EA664C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1174" y="614085"/>
            <a:ext cx="2448513" cy="3794760"/>
          </a:xfrm>
          <a:prstGeom prst="roundRect">
            <a:avLst>
              <a:gd name="adj" fmla="val 531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BFFBEB-E5FC-D72B-0328-97E108585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904" y="711200"/>
            <a:ext cx="1623060" cy="3606800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6344950C-9128-4B43-8A6F-03FC0E496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16968" y="614085"/>
            <a:ext cx="2448512" cy="3794760"/>
          </a:xfrm>
          <a:prstGeom prst="roundRect">
            <a:avLst>
              <a:gd name="adj" fmla="val 531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login&#10;&#10;Description automatically generated">
            <a:extLst>
              <a:ext uri="{FF2B5EF4-FFF2-40B4-BE49-F238E27FC236}">
                <a16:creationId xmlns:a16="http://schemas.microsoft.com/office/drawing/2014/main" id="{8A5260AE-C39B-9134-FDB0-441AF47E9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2697" y="711200"/>
            <a:ext cx="1623060" cy="3606800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73937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5AA88FA-FA9B-40A0-AB33-86E7729DA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0" cy="68562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32664" y="4534958"/>
            <a:ext cx="10124554" cy="9313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0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Admin Login</a:t>
            </a:r>
          </a:p>
        </p:txBody>
      </p:sp>
      <p:sp>
        <p:nvSpPr>
          <p:cNvPr id="25" name="Rounded Rectangle 17">
            <a:extLst>
              <a:ext uri="{FF2B5EF4-FFF2-40B4-BE49-F238E27FC236}">
                <a16:creationId xmlns:a16="http://schemas.microsoft.com/office/drawing/2014/main" id="{8B10BF6C-3665-4F44-AECF-93A3A986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161" y="614085"/>
            <a:ext cx="3336014" cy="3794760"/>
          </a:xfrm>
          <a:prstGeom prst="roundRect">
            <a:avLst>
              <a:gd name="adj" fmla="val 531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A92AB4AC-7B15-0622-6536-2F183C57D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638" y="711200"/>
            <a:ext cx="1623060" cy="3606800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7" name="Rounded Rectangle 19">
            <a:extLst>
              <a:ext uri="{FF2B5EF4-FFF2-40B4-BE49-F238E27FC236}">
                <a16:creationId xmlns:a16="http://schemas.microsoft.com/office/drawing/2014/main" id="{2686FD45-663C-4668-8418-20199A171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7929" y="614085"/>
            <a:ext cx="3327549" cy="3794760"/>
          </a:xfrm>
          <a:prstGeom prst="roundRect">
            <a:avLst>
              <a:gd name="adj" fmla="val 531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D2976C54-F7D2-0DD9-EE2F-B90D85077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173" y="711200"/>
            <a:ext cx="1623060" cy="3606800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9" name="Rounded Rectangle 18">
            <a:extLst>
              <a:ext uri="{FF2B5EF4-FFF2-40B4-BE49-F238E27FC236}">
                <a16:creationId xmlns:a16="http://schemas.microsoft.com/office/drawing/2014/main" id="{812F6BC3-2C27-4D47-B3FC-14C36ABB7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232" y="614085"/>
            <a:ext cx="3327549" cy="3794760"/>
          </a:xfrm>
          <a:prstGeom prst="roundRect">
            <a:avLst>
              <a:gd name="adj" fmla="val 531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421963A6-842C-7D4F-D59B-3DDB09DC0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476" y="711200"/>
            <a:ext cx="1623060" cy="3606800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2"/>
          <p:cNvSpPr>
            <a:spLocks noGrp="1"/>
          </p:cNvSpPr>
          <p:nvPr>
            <p:ph type="title"/>
          </p:nvPr>
        </p:nvSpPr>
        <p:spPr>
          <a:xfrm>
            <a:off x="7304269" y="340801"/>
            <a:ext cx="3151634" cy="132632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lgerian" panose="04020705040A02060702" pitchFamily="82" charset="0"/>
              </a:rPr>
              <a:t>Content</a:t>
            </a:r>
            <a:endParaRPr lang="en-US" sz="4400" b="1" dirty="0">
              <a:latin typeface="Algerian" panose="04020705040A02060702" pitchFamily="82" charset="0"/>
            </a:endParaRPr>
          </a:p>
        </p:txBody>
      </p:sp>
      <p:graphicFrame>
        <p:nvGraphicFramePr>
          <p:cNvPr id="1048635" name="Content Placeholder 13">
            <a:extLst>
              <a:ext uri="{FF2B5EF4-FFF2-40B4-BE49-F238E27FC236}">
                <a16:creationId xmlns:a16="http://schemas.microsoft.com/office/drawing/2014/main" id="{38DB0D86-F2F6-CBB7-2726-3326A1EA73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1817657"/>
              </p:ext>
            </p:extLst>
          </p:nvPr>
        </p:nvGraphicFramePr>
        <p:xfrm>
          <a:off x="5977767" y="1941442"/>
          <a:ext cx="5804638" cy="442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48633" name="Picture 1048632" descr="Computer script on a screen">
            <a:extLst>
              <a:ext uri="{FF2B5EF4-FFF2-40B4-BE49-F238E27FC236}">
                <a16:creationId xmlns:a16="http://schemas.microsoft.com/office/drawing/2014/main" id="{BC1028BF-7F74-001D-26D5-C74A66A48E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5" r="40227" b="-1"/>
          <a:stretch/>
        </p:blipFill>
        <p:spPr>
          <a:xfrm>
            <a:off x="19" y="10"/>
            <a:ext cx="5648941" cy="6857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5AA88FA-FA9B-40A0-AB33-86E7729DA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5650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1CE617-814F-A4CD-31FE-F7AB34EE1080}"/>
              </a:ext>
            </a:extLst>
          </p:cNvPr>
          <p:cNvSpPr txBox="1"/>
          <p:nvPr/>
        </p:nvSpPr>
        <p:spPr>
          <a:xfrm>
            <a:off x="1032664" y="4534958"/>
            <a:ext cx="10124554" cy="9313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0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Admin PANEL</a:t>
            </a:r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8B10BF6C-3665-4F44-AECF-93A3A986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161" y="614085"/>
            <a:ext cx="3336014" cy="3794760"/>
          </a:xfrm>
          <a:prstGeom prst="roundRect">
            <a:avLst>
              <a:gd name="adj" fmla="val 531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blue screen&#10;&#10;Description automatically generated">
            <a:extLst>
              <a:ext uri="{FF2B5EF4-FFF2-40B4-BE49-F238E27FC236}">
                <a16:creationId xmlns:a16="http://schemas.microsoft.com/office/drawing/2014/main" id="{B607D13B-438D-E25A-C484-645C94964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638" y="711200"/>
            <a:ext cx="1623060" cy="3606800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1" name="Rounded Rectangle 19">
            <a:extLst>
              <a:ext uri="{FF2B5EF4-FFF2-40B4-BE49-F238E27FC236}">
                <a16:creationId xmlns:a16="http://schemas.microsoft.com/office/drawing/2014/main" id="{2686FD45-663C-4668-8418-20199A171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7929" y="614085"/>
            <a:ext cx="3327549" cy="3794760"/>
          </a:xfrm>
          <a:prstGeom prst="roundRect">
            <a:avLst>
              <a:gd name="adj" fmla="val 531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background with pink and black lines&#10;&#10;Description automatically generated with medium confidence">
            <a:extLst>
              <a:ext uri="{FF2B5EF4-FFF2-40B4-BE49-F238E27FC236}">
                <a16:creationId xmlns:a16="http://schemas.microsoft.com/office/drawing/2014/main" id="{6D6E1E6E-A3C9-EFA7-7E20-AB55D5C69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173" y="711200"/>
            <a:ext cx="1623060" cy="3606800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3" name="Rounded Rectangle 18">
            <a:extLst>
              <a:ext uri="{FF2B5EF4-FFF2-40B4-BE49-F238E27FC236}">
                <a16:creationId xmlns:a16="http://schemas.microsoft.com/office/drawing/2014/main" id="{812F6BC3-2C27-4D47-B3FC-14C36ABB7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232" y="614085"/>
            <a:ext cx="3327549" cy="3794760"/>
          </a:xfrm>
          <a:prstGeom prst="roundRect">
            <a:avLst>
              <a:gd name="adj" fmla="val 531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D91AACCC-5C4B-1BFA-51A9-C30F9D1F6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476" y="711200"/>
            <a:ext cx="1623060" cy="3606800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42510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Content Placeholder 2"/>
          <p:cNvSpPr>
            <a:spLocks noGrp="1"/>
          </p:cNvSpPr>
          <p:nvPr>
            <p:ph idx="1"/>
          </p:nvPr>
        </p:nvSpPr>
        <p:spPr>
          <a:xfrm>
            <a:off x="700197" y="892104"/>
            <a:ext cx="6351169" cy="2130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b="1" i="1" u="sng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Thank</a:t>
            </a:r>
            <a:r>
              <a:rPr lang="en-US" sz="8000" b="1" i="1" u="sng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9600" b="1" i="1" u="sng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you</a:t>
            </a:r>
            <a:endParaRPr lang="en-US" sz="8000" b="1" i="1" u="sng" dirty="0">
              <a:ln w="12700">
                <a:solidFill>
                  <a:schemeClr val="accent1"/>
                </a:solidFill>
                <a:prstDash val="solid"/>
              </a:ln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048660" name="Graphic 1048659" descr="Handshake">
            <a:extLst>
              <a:ext uri="{FF2B5EF4-FFF2-40B4-BE49-F238E27FC236}">
                <a16:creationId xmlns:a16="http://schemas.microsoft.com/office/drawing/2014/main" id="{F8F97625-D4B8-BCFF-C5A5-2C674BE95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8297" y="778375"/>
            <a:ext cx="3493180" cy="3493180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4176156" y="213360"/>
            <a:ext cx="4060031" cy="1028341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1048625" name="Content Placeholder 2"/>
          <p:cNvSpPr>
            <a:spLocks noGrp="1"/>
          </p:cNvSpPr>
          <p:nvPr>
            <p:ph idx="1"/>
          </p:nvPr>
        </p:nvSpPr>
        <p:spPr>
          <a:xfrm>
            <a:off x="1332387" y="1538522"/>
            <a:ext cx="9524050" cy="5037179"/>
          </a:xfrm>
        </p:spPr>
        <p:txBody>
          <a:bodyPr>
            <a:normAutofit lnSpcReduction="10000"/>
          </a:bodyPr>
          <a:lstStyle/>
          <a:p>
            <a:pPr marL="182563" indent="-182563">
              <a:lnSpc>
                <a:spcPct val="170000"/>
              </a:lnSpc>
              <a:buNone/>
            </a:pPr>
            <a:r>
              <a:rPr lang="en-US" b="1" dirty="0"/>
              <a:t>1</a:t>
            </a:r>
            <a:r>
              <a:rPr lang="en-US" sz="2000" b="1" dirty="0"/>
              <a:t>. </a:t>
            </a:r>
            <a:r>
              <a:rPr lang="en-US" sz="2400" dirty="0"/>
              <a:t>In our project, we developed an online home services finder application which helps to solve the various day to day problems.</a:t>
            </a:r>
          </a:p>
          <a:p>
            <a:pPr marL="182563" indent="-182563">
              <a:buAutoNum type="arabicPeriod" startAt="2"/>
            </a:pPr>
            <a:r>
              <a:rPr lang="en-US" sz="2400" dirty="0"/>
              <a:t> Our application provides the services for the following problems:</a:t>
            </a:r>
          </a:p>
          <a:p>
            <a:pPr marL="182563" indent="-182563">
              <a:buAutoNum type="arabicPeriod" startAt="2"/>
            </a:pPr>
            <a:endParaRPr lang="en-US" dirty="0"/>
          </a:p>
          <a:p>
            <a:pPr marL="720725" indent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rgbClr val="FFFF00"/>
                </a:solidFill>
                <a:latin typeface="Algerian" panose="04020705040A02060702" pitchFamily="82" charset="0"/>
              </a:rPr>
              <a:t>Room Rent Service</a:t>
            </a:r>
            <a:endParaRPr lang="en-US" sz="3600" dirty="0">
              <a:solidFill>
                <a:srgbClr val="FFFF00"/>
              </a:solidFill>
              <a:latin typeface="Algerian" panose="04020705040A02060702" pitchFamily="82" charset="0"/>
            </a:endParaRPr>
          </a:p>
          <a:p>
            <a:pPr marL="720725" indent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FF00"/>
                </a:solidFill>
                <a:latin typeface="Algerian" panose="04020705040A02060702" pitchFamily="82" charset="0"/>
              </a:rPr>
              <a:t> Cleaning Service</a:t>
            </a:r>
          </a:p>
          <a:p>
            <a:pPr marL="720725" indent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FF00"/>
                </a:solidFill>
                <a:latin typeface="Algerian" panose="04020705040A02060702" pitchFamily="82" charset="0"/>
              </a:rPr>
              <a:t> Mechanic Service</a:t>
            </a:r>
          </a:p>
          <a:p>
            <a:pPr marL="720725" indent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FF00"/>
                </a:solidFill>
                <a:latin typeface="Algerian" panose="04020705040A02060702" pitchFamily="82" charset="0"/>
              </a:rPr>
              <a:t> Electrician Service</a:t>
            </a:r>
          </a:p>
          <a:p>
            <a:pPr marL="720725" indent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FF00"/>
                </a:solidFill>
                <a:latin typeface="Algerian" panose="04020705040A02060702" pitchFamily="82" charset="0"/>
              </a:rPr>
              <a:t> Plumber Service</a:t>
            </a:r>
          </a:p>
          <a:p>
            <a:pPr marL="720725" indent="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FF00"/>
                </a:solidFill>
                <a:latin typeface="Algerian" panose="04020705040A02060702" pitchFamily="82" charset="0"/>
              </a:rPr>
              <a:t> Painter Service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endParaRPr lang="en-IN" dirty="0"/>
          </a:p>
        </p:txBody>
      </p:sp>
      <p:pic>
        <p:nvPicPr>
          <p:cNvPr id="3" name="Picture 2" descr="A logo for a home service&#10;&#10;AI-generated content may be incorrect.">
            <a:extLst>
              <a:ext uri="{FF2B5EF4-FFF2-40B4-BE49-F238E27FC236}">
                <a16:creationId xmlns:a16="http://schemas.microsoft.com/office/drawing/2014/main" id="{14E734F5-C7B1-A493-B7F2-1C67EE9C2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29" b="91402" l="10000" r="90000">
                        <a14:foregroundMark x1="23196" y1="12336" x2="27423" y2="11121"/>
                        <a14:foregroundMark x1="12577" y1="37196" x2="19794" y2="33364"/>
                        <a14:foregroundMark x1="50309" y1="6822" x2="50309" y2="6822"/>
                        <a14:foregroundMark x1="18866" y1="77944" x2="18866" y2="81215"/>
                        <a14:foregroundMark x1="25052" y1="79720" x2="25052" y2="81215"/>
                        <a14:foregroundMark x1="31649" y1="79626" x2="31753" y2="81215"/>
                        <a14:foregroundMark x1="34845" y1="79439" x2="34742" y2="81682"/>
                        <a14:foregroundMark x1="41237" y1="79626" x2="41753" y2="81776"/>
                        <a14:foregroundMark x1="51753" y1="80374" x2="50722" y2="78692"/>
                        <a14:foregroundMark x1="54124" y1="79907" x2="55258" y2="82150"/>
                        <a14:foregroundMark x1="60206" y1="78224" x2="59691" y2="81215"/>
                        <a14:foregroundMark x1="65773" y1="78972" x2="65773" y2="80654"/>
                        <a14:foregroundMark x1="70619" y1="78224" x2="70619" y2="80748"/>
                        <a14:foregroundMark x1="70825" y1="76636" x2="70825" y2="76636"/>
                        <a14:foregroundMark x1="74124" y1="79159" x2="74124" y2="79159"/>
                        <a14:foregroundMark x1="79485" y1="80187" x2="79485" y2="80187"/>
                        <a14:foregroundMark x1="61031" y1="80935" x2="61031" y2="80935"/>
                        <a14:foregroundMark x1="65773" y1="80467" x2="65773" y2="80467"/>
                        <a14:foregroundMark x1="54639" y1="80748" x2="54639" y2="80748"/>
                        <a14:foregroundMark x1="54639" y1="80935" x2="55670" y2="82243"/>
                        <a14:foregroundMark x1="36701" y1="89252" x2="36495" y2="90093"/>
                        <a14:foregroundMark x1="42062" y1="90000" x2="42062" y2="90841"/>
                        <a14:foregroundMark x1="41546" y1="87570" x2="41546" y2="87570"/>
                        <a14:foregroundMark x1="43711" y1="89533" x2="44227" y2="91402"/>
                        <a14:foregroundMark x1="53814" y1="88318" x2="53814" y2="89626"/>
                        <a14:foregroundMark x1="47732" y1="89252" x2="47732" y2="90374"/>
                        <a14:foregroundMark x1="57423" y1="90654" x2="57423" y2="91402"/>
                        <a14:foregroundMark x1="63505" y1="89813" x2="62990" y2="91308"/>
                        <a14:foregroundMark x1="79485" y1="81402" x2="79485" y2="81402"/>
                        <a14:foregroundMark x1="45773" y1="30748" x2="45773" y2="30748"/>
                        <a14:foregroundMark x1="43196" y1="34953" x2="43196" y2="34953"/>
                        <a14:foregroundMark x1="49691" y1="31028" x2="49691" y2="31028"/>
                        <a14:foregroundMark x1="54227" y1="31215" x2="54227" y2="31215"/>
                        <a14:foregroundMark x1="47938" y1="35701" x2="47938" y2="35701"/>
                        <a14:foregroundMark x1="44845" y1="34766" x2="44845" y2="34766"/>
                        <a14:foregroundMark x1="48969" y1="35514" x2="48969" y2="35514"/>
                        <a14:foregroundMark x1="51753" y1="35327" x2="51753" y2="35327"/>
                        <a14:foregroundMark x1="55876" y1="34953" x2="55876" y2="34953"/>
                        <a14:foregroundMark x1="57010" y1="34860" x2="57010" y2="34860"/>
                        <a14:foregroundMark x1="59381" y1="35140" x2="59381" y2="35140"/>
                        <a14:foregroundMark x1="52165" y1="31121" x2="52165" y2="31121"/>
                        <a14:foregroundMark x1="50515" y1="34579" x2="50515" y2="34579"/>
                        <a14:foregroundMark x1="52371" y1="34019" x2="52371" y2="34019"/>
                        <a14:foregroundMark x1="52784" y1="34299" x2="52784" y2="34299"/>
                        <a14:foregroundMark x1="52990" y1="34860" x2="52990" y2="34860"/>
                        <a14:backgroundMark x1="27320" y1="80374" x2="27320" y2="80374"/>
                        <a14:backgroundMark x1="42577" y1="79159" x2="42577" y2="79159"/>
                        <a14:backgroundMark x1="56289" y1="79159" x2="56289" y2="79159"/>
                        <a14:backgroundMark x1="80309" y1="79252" x2="80309" y2="79252"/>
                        <a14:backgroundMark x1="79485" y1="80748" x2="79485" y2="80748"/>
                        <a14:backgroundMark x1="52371" y1="91308" x2="52371" y2="91308"/>
                        <a14:backgroundMark x1="58763" y1="89626" x2="58763" y2="89626"/>
                        <a14:backgroundMark x1="50206" y1="30093" x2="50206" y2="30093"/>
                        <a14:backgroundMark x1="49691" y1="35421" x2="49691" y2="35421"/>
                        <a14:backgroundMark x1="52680" y1="34673" x2="52680" y2="34673"/>
                        <a14:backgroundMark x1="59381" y1="34766" x2="59381" y2="34766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2485" y="3060287"/>
            <a:ext cx="3536315" cy="358435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86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86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86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86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486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486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86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86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86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486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86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86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and holding keys">
            <a:extLst>
              <a:ext uri="{FF2B5EF4-FFF2-40B4-BE49-F238E27FC236}">
                <a16:creationId xmlns:a16="http://schemas.microsoft.com/office/drawing/2014/main" id="{57498060-E146-C53F-CAC0-290E80C66C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54" r="18934" b="-1"/>
          <a:stretch/>
        </p:blipFill>
        <p:spPr>
          <a:xfrm>
            <a:off x="20" y="10"/>
            <a:ext cx="463477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2B9A4-1510-FE9F-1E53-CE852AD56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1121" y="531636"/>
            <a:ext cx="6715760" cy="5794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b="1" dirty="0">
                <a:solidFill>
                  <a:srgbClr val="FFFF00"/>
                </a:solidFill>
              </a:rPr>
              <a:t>1. Room Rental Service</a:t>
            </a:r>
          </a:p>
          <a:p>
            <a:pPr marL="0" indent="0" algn="ctr">
              <a:buNone/>
            </a:pPr>
            <a:endParaRPr lang="en-IN" sz="2000" b="1" dirty="0"/>
          </a:p>
          <a:p>
            <a:pPr algn="just">
              <a:lnSpc>
                <a:spcPct val="150000"/>
              </a:lnSpc>
              <a:buNone/>
            </a:pPr>
            <a:r>
              <a:rPr lang="en-IN" sz="2000" b="1" dirty="0">
                <a:solidFill>
                  <a:srgbClr val="FF0000"/>
                </a:solidFill>
              </a:rPr>
              <a:t>Description :</a:t>
            </a:r>
            <a:r>
              <a:rPr lang="en-IN" sz="2000" b="1" dirty="0"/>
              <a:t> </a:t>
            </a:r>
            <a:r>
              <a:rPr lang="en-IN" sz="2000" dirty="0"/>
              <a:t>When you're looking for a room to rent, our app will make it easy to find safe and comfortable places to live.</a:t>
            </a:r>
          </a:p>
          <a:p>
            <a:pPr algn="just">
              <a:lnSpc>
                <a:spcPct val="150000"/>
              </a:lnSpc>
              <a:buNone/>
            </a:pPr>
            <a:endParaRPr lang="en-IN" sz="2000" dirty="0"/>
          </a:p>
          <a:p>
            <a:pPr algn="just">
              <a:lnSpc>
                <a:spcPct val="150000"/>
              </a:lnSpc>
              <a:buNone/>
            </a:pPr>
            <a:r>
              <a:rPr lang="en-IN" sz="2000" b="1" dirty="0">
                <a:solidFill>
                  <a:srgbClr val="FF0000"/>
                </a:solidFill>
              </a:rPr>
              <a:t>Key Benefits : </a:t>
            </a:r>
            <a:r>
              <a:rPr lang="en-IN" sz="2000" dirty="0"/>
              <a:t>Secure bookings, verified hosts, budget-friendly options.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44635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lastic containers in bright colours">
            <a:extLst>
              <a:ext uri="{FF2B5EF4-FFF2-40B4-BE49-F238E27FC236}">
                <a16:creationId xmlns:a16="http://schemas.microsoft.com/office/drawing/2014/main" id="{DF03FDB1-3C41-378A-AE4D-4C0154810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23" r="28665" b="-1"/>
          <a:stretch/>
        </p:blipFill>
        <p:spPr>
          <a:xfrm>
            <a:off x="20" y="10"/>
            <a:ext cx="463477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5866D-8F5A-8222-F8BE-A6A805A75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426" y="411868"/>
            <a:ext cx="6778134" cy="58920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b="1" dirty="0">
                <a:solidFill>
                  <a:srgbClr val="FFFF00"/>
                </a:solidFill>
              </a:rPr>
              <a:t>2. Cleaning Service</a:t>
            </a:r>
          </a:p>
          <a:p>
            <a:pPr marL="0" indent="0">
              <a:buNone/>
            </a:pPr>
            <a:endParaRPr lang="en-IN" sz="2000" b="1" dirty="0"/>
          </a:p>
          <a:p>
            <a:pPr algn="just">
              <a:lnSpc>
                <a:spcPct val="160000"/>
              </a:lnSpc>
              <a:buNone/>
            </a:pPr>
            <a:r>
              <a:rPr lang="en-IN" sz="2000" b="1" dirty="0">
                <a:solidFill>
                  <a:srgbClr val="FF0000"/>
                </a:solidFill>
              </a:rPr>
              <a:t>Description :</a:t>
            </a:r>
            <a:r>
              <a:rPr lang="en-IN" sz="2000" dirty="0"/>
              <a:t> For those who prefer a clean home without the work, our housekeeping services will offer flexible scheduling and thorough cleaning once the app is operational.</a:t>
            </a:r>
          </a:p>
          <a:p>
            <a:pPr algn="just">
              <a:lnSpc>
                <a:spcPct val="160000"/>
              </a:lnSpc>
              <a:buNone/>
            </a:pPr>
            <a:endParaRPr lang="en-IN" sz="2000" dirty="0"/>
          </a:p>
          <a:p>
            <a:pPr algn="just">
              <a:lnSpc>
                <a:spcPct val="160000"/>
              </a:lnSpc>
              <a:buNone/>
            </a:pPr>
            <a:r>
              <a:rPr lang="en-IN" sz="2000" b="1" dirty="0">
                <a:solidFill>
                  <a:srgbClr val="FF0000"/>
                </a:solidFill>
              </a:rPr>
              <a:t>Key Benefits : </a:t>
            </a:r>
            <a:r>
              <a:rPr lang="en-IN" sz="2000" dirty="0"/>
              <a:t>Custom scheduling, deep cleaning, skilled housekeepers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72110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0F7F7C0C-76DA-7142-D962-F7E166A37E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44" r="6793"/>
          <a:stretch/>
        </p:blipFill>
        <p:spPr>
          <a:xfrm>
            <a:off x="20" y="10"/>
            <a:ext cx="463477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492DD-21E4-EEFA-51C2-02977B7C9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5387" y="198896"/>
            <a:ext cx="7143893" cy="64602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b="1" dirty="0">
                <a:solidFill>
                  <a:srgbClr val="FFFF00"/>
                </a:solidFill>
              </a:rPr>
              <a:t>3. Electrician Service</a:t>
            </a:r>
          </a:p>
          <a:p>
            <a:pPr marL="0" indent="0" algn="ctr">
              <a:buNone/>
            </a:pPr>
            <a:endParaRPr lang="en-IN" sz="2000" b="1" dirty="0"/>
          </a:p>
          <a:p>
            <a:pPr algn="just">
              <a:lnSpc>
                <a:spcPct val="160000"/>
              </a:lnSpc>
              <a:buNone/>
            </a:pPr>
            <a:r>
              <a:rPr lang="en-IN" sz="2000" b="1" dirty="0">
                <a:solidFill>
                  <a:srgbClr val="FF0000"/>
                </a:solidFill>
              </a:rPr>
              <a:t>Description: </a:t>
            </a:r>
            <a:r>
              <a:rPr lang="en-IN" sz="2000" dirty="0"/>
              <a:t>Similarly, once the app is developed, our electricians will be available to assist you with electrical problems any time of day. They'll prioritize safety and provide energy-efficient solutions. </a:t>
            </a:r>
          </a:p>
          <a:p>
            <a:pPr algn="just">
              <a:lnSpc>
                <a:spcPct val="160000"/>
              </a:lnSpc>
              <a:buNone/>
            </a:pPr>
            <a:endParaRPr lang="en-IN" sz="2000" dirty="0"/>
          </a:p>
          <a:p>
            <a:pPr algn="just">
              <a:lnSpc>
                <a:spcPct val="160000"/>
              </a:lnSpc>
              <a:buNone/>
            </a:pPr>
            <a:r>
              <a:rPr lang="en-IN" sz="2000" b="1" dirty="0">
                <a:solidFill>
                  <a:srgbClr val="FF0000"/>
                </a:solidFill>
              </a:rPr>
              <a:t>Key Benefits: </a:t>
            </a:r>
            <a:r>
              <a:rPr lang="en-IN" sz="2000" dirty="0"/>
              <a:t>24/7 availability, safety-focused, energy-efficient. 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72025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k tools on a red background">
            <a:extLst>
              <a:ext uri="{FF2B5EF4-FFF2-40B4-BE49-F238E27FC236}">
                <a16:creationId xmlns:a16="http://schemas.microsoft.com/office/drawing/2014/main" id="{3F98C6A1-5BA0-64D8-4FF6-B18FEA92B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05" r="32783" b="-1"/>
          <a:stretch/>
        </p:blipFill>
        <p:spPr>
          <a:xfrm>
            <a:off x="20" y="10"/>
            <a:ext cx="463477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417F6-D417-7F28-4336-75FD994C8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4907" y="204752"/>
            <a:ext cx="7154053" cy="64398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b="1" dirty="0">
                <a:solidFill>
                  <a:srgbClr val="FFFF00"/>
                </a:solidFill>
              </a:rPr>
              <a:t>4. Mechanic Service</a:t>
            </a:r>
          </a:p>
          <a:p>
            <a:pPr marL="0" indent="0">
              <a:buNone/>
            </a:pPr>
            <a:endParaRPr lang="en-IN" sz="2000" b="1" dirty="0"/>
          </a:p>
          <a:p>
            <a:pPr algn="just">
              <a:lnSpc>
                <a:spcPct val="150000"/>
              </a:lnSpc>
              <a:buNone/>
            </a:pPr>
            <a:r>
              <a:rPr lang="en-IN" sz="2000" b="1" dirty="0">
                <a:solidFill>
                  <a:srgbClr val="FF0000"/>
                </a:solidFill>
              </a:rPr>
              <a:t>Description:</a:t>
            </a:r>
            <a:r>
              <a:rPr lang="en-IN" sz="2000" b="1" dirty="0"/>
              <a:t> </a:t>
            </a:r>
            <a:r>
              <a:rPr lang="en-IN" sz="2000" dirty="0"/>
              <a:t>“Home Service Provider" will help you find a reliable mechanic for your car repairs. They'll be certified, quick, and cost-effective.</a:t>
            </a:r>
          </a:p>
          <a:p>
            <a:pPr algn="just">
              <a:lnSpc>
                <a:spcPct val="150000"/>
              </a:lnSpc>
              <a:buNone/>
            </a:pPr>
            <a:endParaRPr lang="en-IN" sz="2000" dirty="0"/>
          </a:p>
          <a:p>
            <a:pPr algn="just">
              <a:lnSpc>
                <a:spcPct val="150000"/>
              </a:lnSpc>
              <a:buNone/>
            </a:pPr>
            <a:r>
              <a:rPr lang="en-IN" sz="2000" b="1" dirty="0">
                <a:solidFill>
                  <a:srgbClr val="FF0000"/>
                </a:solidFill>
              </a:rPr>
              <a:t>Key Benefits: </a:t>
            </a:r>
            <a:r>
              <a:rPr lang="en-IN" sz="2000" dirty="0"/>
              <a:t>Quick response, certified technicians, affordability. 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09561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ller paint in white">
            <a:extLst>
              <a:ext uri="{FF2B5EF4-FFF2-40B4-BE49-F238E27FC236}">
                <a16:creationId xmlns:a16="http://schemas.microsoft.com/office/drawing/2014/main" id="{9AA7D98B-68DB-0802-5C5D-CA2C077AEA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58" r="8531" b="-1"/>
          <a:stretch/>
        </p:blipFill>
        <p:spPr>
          <a:xfrm>
            <a:off x="20" y="10"/>
            <a:ext cx="463477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A7D78-A9E0-1ED7-545E-8130F3934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747" y="175824"/>
            <a:ext cx="7123573" cy="63976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b="1" dirty="0">
                <a:solidFill>
                  <a:srgbClr val="FFFF00"/>
                </a:solidFill>
              </a:rPr>
              <a:t>5. Painter Service</a:t>
            </a:r>
          </a:p>
          <a:p>
            <a:pPr marL="0" indent="0" algn="ctr">
              <a:buNone/>
            </a:pPr>
            <a:endParaRPr lang="en-IN" sz="3600" b="1" dirty="0">
              <a:solidFill>
                <a:srgbClr val="FFFF00"/>
              </a:solidFill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IN" sz="2000" b="1" dirty="0">
                <a:solidFill>
                  <a:srgbClr val="FF0000"/>
                </a:solidFill>
              </a:rPr>
              <a:t>Description: </a:t>
            </a:r>
            <a:r>
              <a:rPr lang="en-IN" sz="2000" dirty="0"/>
              <a:t>In the future, if you face house painting issues, "Service Finder" will connect you with painters who can quickly resolve problems like wall damage.</a:t>
            </a:r>
          </a:p>
          <a:p>
            <a:pPr algn="just">
              <a:lnSpc>
                <a:spcPct val="150000"/>
              </a:lnSpc>
              <a:buNone/>
            </a:pPr>
            <a:endParaRPr lang="en-IN" sz="2000" dirty="0"/>
          </a:p>
          <a:p>
            <a:pPr algn="just">
              <a:lnSpc>
                <a:spcPct val="150000"/>
              </a:lnSpc>
              <a:buNone/>
            </a:pPr>
            <a:r>
              <a:rPr lang="en-IN" sz="2000" b="1" dirty="0">
                <a:solidFill>
                  <a:srgbClr val="FF0000"/>
                </a:solidFill>
              </a:rPr>
              <a:t>Key Benefits: </a:t>
            </a:r>
            <a:r>
              <a:rPr lang="en-IN" sz="2000" dirty="0"/>
              <a:t>Rapid response, damage detection, cost-effective solutions.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7175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637" name="Picture 1048636" descr="Hand spraying sanitiser">
            <a:extLst>
              <a:ext uri="{FF2B5EF4-FFF2-40B4-BE49-F238E27FC236}">
                <a16:creationId xmlns:a16="http://schemas.microsoft.com/office/drawing/2014/main" id="{929D0B67-4AE8-B092-8EF7-A8324EB29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4" r="40484" b="-1"/>
          <a:stretch/>
        </p:blipFill>
        <p:spPr>
          <a:xfrm>
            <a:off x="20" y="10"/>
            <a:ext cx="4634779" cy="6857990"/>
          </a:xfrm>
          <a:prstGeom prst="rect">
            <a:avLst/>
          </a:prstGeom>
        </p:spPr>
      </p:pic>
      <p:sp>
        <p:nvSpPr>
          <p:cNvPr id="1048626" name="Content Placeholder 2"/>
          <p:cNvSpPr>
            <a:spLocks noGrp="1"/>
          </p:cNvSpPr>
          <p:nvPr>
            <p:ph idx="1"/>
          </p:nvPr>
        </p:nvSpPr>
        <p:spPr>
          <a:xfrm>
            <a:off x="4905866" y="236784"/>
            <a:ext cx="7052453" cy="63265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b="1" dirty="0">
                <a:solidFill>
                  <a:srgbClr val="FFFF00"/>
                </a:solidFill>
              </a:rPr>
              <a:t>6. Plumber Service</a:t>
            </a:r>
          </a:p>
          <a:p>
            <a:pPr marL="0" indent="0" algn="ctr">
              <a:buNone/>
            </a:pPr>
            <a:endParaRPr lang="en-IN" sz="3600" b="1" dirty="0">
              <a:solidFill>
                <a:srgbClr val="FFFF00"/>
              </a:solidFill>
            </a:endParaRPr>
          </a:p>
          <a:p>
            <a:pPr algn="just">
              <a:lnSpc>
                <a:spcPct val="150000"/>
              </a:lnSpc>
              <a:buNone/>
            </a:pPr>
            <a:r>
              <a:rPr lang="en-IN" sz="2000" b="1" dirty="0">
                <a:solidFill>
                  <a:srgbClr val="FF0000"/>
                </a:solidFill>
              </a:rPr>
              <a:t>Description:</a:t>
            </a:r>
            <a:r>
              <a:rPr lang="en-IN" sz="2000" b="1" dirty="0"/>
              <a:t> </a:t>
            </a:r>
            <a:r>
              <a:rPr lang="en-IN" sz="2000" dirty="0"/>
              <a:t>In the future, if you face plumbing issues, "Service Finder" will connect you with plumbers who can quickly resolve problems like leaky pipes, clogs, and water heater issues.</a:t>
            </a:r>
          </a:p>
          <a:p>
            <a:pPr algn="just">
              <a:lnSpc>
                <a:spcPct val="150000"/>
              </a:lnSpc>
              <a:buNone/>
            </a:pPr>
            <a:endParaRPr lang="en-IN" sz="2000" dirty="0"/>
          </a:p>
          <a:p>
            <a:pPr algn="just">
              <a:lnSpc>
                <a:spcPct val="150000"/>
              </a:lnSpc>
              <a:buNone/>
            </a:pPr>
            <a:r>
              <a:rPr lang="en-IN" sz="2000" b="1" dirty="0">
                <a:solidFill>
                  <a:srgbClr val="FF0000"/>
                </a:solidFill>
              </a:rPr>
              <a:t>Key Benefits:</a:t>
            </a:r>
            <a:r>
              <a:rPr lang="en-IN" sz="2000" b="1" dirty="0"/>
              <a:t> </a:t>
            </a:r>
            <a:r>
              <a:rPr lang="en-IN" sz="2000" dirty="0"/>
              <a:t>Rapid response, leak detection, cost-effective solutions.</a:t>
            </a:r>
          </a:p>
          <a:p>
            <a:pPr marL="0" indent="0">
              <a:buNone/>
            </a:pPr>
            <a:endParaRPr lang="en-IN" sz="2000" dirty="0"/>
          </a:p>
          <a:p>
            <a:pPr>
              <a:buNone/>
            </a:pPr>
            <a:endParaRPr lang="en-IN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8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8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8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8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elestial">
    <a:dk1>
      <a:sysClr val="windowText" lastClr="000000"/>
    </a:dk1>
    <a:lt1>
      <a:sysClr val="window" lastClr="FFFFFF"/>
    </a:lt1>
    <a:dk2>
      <a:srgbClr val="18276C"/>
    </a:dk2>
    <a:lt2>
      <a:srgbClr val="EBEBEB"/>
    </a:lt2>
    <a:accent1>
      <a:srgbClr val="AC3EC1"/>
    </a:accent1>
    <a:accent2>
      <a:srgbClr val="477BD1"/>
    </a:accent2>
    <a:accent3>
      <a:srgbClr val="46B298"/>
    </a:accent3>
    <a:accent4>
      <a:srgbClr val="90BA4C"/>
    </a:accent4>
    <a:accent5>
      <a:srgbClr val="DD9D31"/>
    </a:accent5>
    <a:accent6>
      <a:srgbClr val="E25247"/>
    </a:accent6>
    <a:hlink>
      <a:srgbClr val="C573D2"/>
    </a:hlink>
    <a:folHlink>
      <a:srgbClr val="CCAE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</TotalTime>
  <Words>674</Words>
  <Application>Microsoft Office PowerPoint</Application>
  <PresentationFormat>Custom</PresentationFormat>
  <Paragraphs>134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ADLaM Display</vt:lpstr>
      <vt:lpstr>Aharoni</vt:lpstr>
      <vt:lpstr>Algerian</vt:lpstr>
      <vt:lpstr>Arial</vt:lpstr>
      <vt:lpstr>Arial Black</vt:lpstr>
      <vt:lpstr>Calibri</vt:lpstr>
      <vt:lpstr>Calibri Light</vt:lpstr>
      <vt:lpstr>Cambria</vt:lpstr>
      <vt:lpstr>Century Gothic</vt:lpstr>
      <vt:lpstr>Noto Sans Symbols</vt:lpstr>
      <vt:lpstr>Times New Roman</vt:lpstr>
      <vt:lpstr>Wingdings</vt:lpstr>
      <vt:lpstr>Wingdings 3</vt:lpstr>
      <vt:lpstr>Celestial</vt:lpstr>
      <vt:lpstr>Priyadarshini college of engineering  Nagpur (4123)</vt:lpstr>
      <vt:lpstr>Content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Survey</vt:lpstr>
      <vt:lpstr>PowerPoint Presentation</vt:lpstr>
      <vt:lpstr>PowerPoint Presentation</vt:lpstr>
      <vt:lpstr>Tools and Technology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Government Polytechnic, Gondia</dc:title>
  <dc:creator>RMP2102</dc:creator>
  <cp:lastModifiedBy>Prem Rahangdale</cp:lastModifiedBy>
  <cp:revision>88</cp:revision>
  <dcterms:created xsi:type="dcterms:W3CDTF">2024-01-27T06:31:10Z</dcterms:created>
  <dcterms:modified xsi:type="dcterms:W3CDTF">2025-02-09T11:02:44Z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076d854958ce4cdeb315e640be2ec573</vt:lpwstr>
  </property>
</Properties>
</file>